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93" r:id="rId2"/>
    <p:sldId id="259" r:id="rId3"/>
    <p:sldId id="260" r:id="rId4"/>
    <p:sldId id="258" r:id="rId5"/>
    <p:sldId id="267" r:id="rId6"/>
    <p:sldId id="257" r:id="rId7"/>
    <p:sldId id="261" r:id="rId8"/>
    <p:sldId id="268" r:id="rId9"/>
    <p:sldId id="276" r:id="rId10"/>
    <p:sldId id="277" r:id="rId11"/>
    <p:sldId id="264" r:id="rId12"/>
    <p:sldId id="283" r:id="rId13"/>
    <p:sldId id="278" r:id="rId14"/>
    <p:sldId id="284" r:id="rId15"/>
    <p:sldId id="279" r:id="rId16"/>
    <p:sldId id="281" r:id="rId17"/>
    <p:sldId id="289" r:id="rId18"/>
    <p:sldId id="290" r:id="rId19"/>
    <p:sldId id="291" r:id="rId20"/>
    <p:sldId id="292" r:id="rId21"/>
    <p:sldId id="285" r:id="rId22"/>
    <p:sldId id="286" r:id="rId23"/>
    <p:sldId id="287" r:id="rId24"/>
    <p:sldId id="28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42A207-F19D-4AAF-9F1F-CBDD3FC82E4C}" v="102" dt="2019-06-28T07:31:21.759"/>
    <p1510:client id="{DEF45AC1-21A1-496F-BB18-43AF8F45C762}" v="8" dt="2019-06-28T08:16:25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29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Coreas" userId="da4af9f0d1dc0a64" providerId="LiveId" clId="{8642A207-F19D-4AAF-9F1F-CBDD3FC82E4C}"/>
    <pc:docChg chg="undo custSel addSld delSld modSld sldOrd">
      <pc:chgData name="Francisco Coreas" userId="da4af9f0d1dc0a64" providerId="LiveId" clId="{8642A207-F19D-4AAF-9F1F-CBDD3FC82E4C}" dt="2019-06-28T07:34:51.537" v="1070" actId="1076"/>
      <pc:docMkLst>
        <pc:docMk/>
      </pc:docMkLst>
      <pc:sldChg chg="addSp delSp modSp">
        <pc:chgData name="Francisco Coreas" userId="da4af9f0d1dc0a64" providerId="LiveId" clId="{8642A207-F19D-4AAF-9F1F-CBDD3FC82E4C}" dt="2019-06-27T22:51:03.514" v="723"/>
        <pc:sldMkLst>
          <pc:docMk/>
          <pc:sldMk cId="2565677129" sldId="257"/>
        </pc:sldMkLst>
        <pc:spChg chg="add del">
          <ac:chgData name="Francisco Coreas" userId="da4af9f0d1dc0a64" providerId="LiveId" clId="{8642A207-F19D-4AAF-9F1F-CBDD3FC82E4C}" dt="2019-06-27T22:00:48.980" v="550" actId="478"/>
          <ac:spMkLst>
            <pc:docMk/>
            <pc:sldMk cId="2565677129" sldId="257"/>
            <ac:spMk id="10" creationId="{E5897006-CB2B-4B06-A82A-B87F0C9AF018}"/>
          </ac:spMkLst>
        </pc:spChg>
        <pc:spChg chg="add del">
          <ac:chgData name="Francisco Coreas" userId="da4af9f0d1dc0a64" providerId="LiveId" clId="{8642A207-F19D-4AAF-9F1F-CBDD3FC82E4C}" dt="2019-06-27T22:51:03.023" v="722" actId="478"/>
          <ac:spMkLst>
            <pc:docMk/>
            <pc:sldMk cId="2565677129" sldId="257"/>
            <ac:spMk id="11" creationId="{0C685E1E-4D38-4CCA-A82D-D977F1CF14F5}"/>
          </ac:spMkLst>
        </pc:spChg>
        <pc:spChg chg="add">
          <ac:chgData name="Francisco Coreas" userId="da4af9f0d1dc0a64" providerId="LiveId" clId="{8642A207-F19D-4AAF-9F1F-CBDD3FC82E4C}" dt="2019-06-27T22:51:03.514" v="723"/>
          <ac:spMkLst>
            <pc:docMk/>
            <pc:sldMk cId="2565677129" sldId="257"/>
            <ac:spMk id="12" creationId="{38511CAE-B787-4524-9C52-3E4BDE8CB0AC}"/>
          </ac:spMkLst>
        </pc:spChg>
        <pc:spChg chg="mod">
          <ac:chgData name="Francisco Coreas" userId="da4af9f0d1dc0a64" providerId="LiveId" clId="{8642A207-F19D-4AAF-9F1F-CBDD3FC82E4C}" dt="2019-06-26T09:34:05.178" v="324" actId="1076"/>
          <ac:spMkLst>
            <pc:docMk/>
            <pc:sldMk cId="2565677129" sldId="257"/>
            <ac:spMk id="88" creationId="{1BDBC084-ACC1-4078-A7D5-7BFD5A8A5036}"/>
          </ac:spMkLst>
        </pc:spChg>
      </pc:sldChg>
      <pc:sldChg chg="addSp delSp modSp ord">
        <pc:chgData name="Francisco Coreas" userId="da4af9f0d1dc0a64" providerId="LiveId" clId="{8642A207-F19D-4AAF-9F1F-CBDD3FC82E4C}" dt="2019-06-27T22:57:45.478" v="763"/>
        <pc:sldMkLst>
          <pc:docMk/>
          <pc:sldMk cId="2980854474" sldId="258"/>
        </pc:sldMkLst>
        <pc:spChg chg="add del">
          <ac:chgData name="Francisco Coreas" userId="da4af9f0d1dc0a64" providerId="LiveId" clId="{8642A207-F19D-4AAF-9F1F-CBDD3FC82E4C}" dt="2019-06-26T09:33:32.969" v="318"/>
          <ac:spMkLst>
            <pc:docMk/>
            <pc:sldMk cId="2980854474" sldId="258"/>
            <ac:spMk id="4" creationId="{51304598-C703-4B80-8AF9-91FD84A270B9}"/>
          </ac:spMkLst>
        </pc:spChg>
        <pc:spChg chg="add del">
          <ac:chgData name="Francisco Coreas" userId="da4af9f0d1dc0a64" providerId="LiveId" clId="{8642A207-F19D-4AAF-9F1F-CBDD3FC82E4C}" dt="2019-06-27T22:00:32.347" v="546" actId="478"/>
          <ac:spMkLst>
            <pc:docMk/>
            <pc:sldMk cId="2980854474" sldId="258"/>
            <ac:spMk id="5" creationId="{670AF039-09C5-4A8B-8856-C58B6933D318}"/>
          </ac:spMkLst>
        </pc:spChg>
        <pc:spChg chg="add del">
          <ac:chgData name="Francisco Coreas" userId="da4af9f0d1dc0a64" providerId="LiveId" clId="{8642A207-F19D-4AAF-9F1F-CBDD3FC82E4C}" dt="2019-06-27T22:50:50.040" v="718" actId="478"/>
          <ac:spMkLst>
            <pc:docMk/>
            <pc:sldMk cId="2980854474" sldId="258"/>
            <ac:spMk id="6" creationId="{052DCDA0-28B5-4A2E-A8FD-9D0B326C4C6B}"/>
          </ac:spMkLst>
        </pc:spChg>
        <pc:spChg chg="add">
          <ac:chgData name="Francisco Coreas" userId="da4af9f0d1dc0a64" providerId="LiveId" clId="{8642A207-F19D-4AAF-9F1F-CBDD3FC82E4C}" dt="2019-06-27T22:50:50.552" v="719"/>
          <ac:spMkLst>
            <pc:docMk/>
            <pc:sldMk cId="2980854474" sldId="258"/>
            <ac:spMk id="7" creationId="{D40682EA-594B-4581-8DE5-F3EF326E17F3}"/>
          </ac:spMkLst>
        </pc:spChg>
        <pc:spChg chg="mod">
          <ac:chgData name="Francisco Coreas" userId="da4af9f0d1dc0a64" providerId="LiveId" clId="{8642A207-F19D-4AAF-9F1F-CBDD3FC82E4C}" dt="2019-06-26T09:33:32.198" v="317" actId="15"/>
          <ac:spMkLst>
            <pc:docMk/>
            <pc:sldMk cId="2980854474" sldId="258"/>
            <ac:spMk id="79" creationId="{AD36A0DA-3379-45E5-854A-32B8DB5A6DA8}"/>
          </ac:spMkLst>
        </pc:spChg>
      </pc:sldChg>
      <pc:sldChg chg="addSp delSp modSp">
        <pc:chgData name="Francisco Coreas" userId="da4af9f0d1dc0a64" providerId="LiveId" clId="{8642A207-F19D-4AAF-9F1F-CBDD3FC82E4C}" dt="2019-06-27T22:50:26.452" v="715" actId="255"/>
        <pc:sldMkLst>
          <pc:docMk/>
          <pc:sldMk cId="2876680079" sldId="259"/>
        </pc:sldMkLst>
        <pc:spChg chg="add mod">
          <ac:chgData name="Francisco Coreas" userId="da4af9f0d1dc0a64" providerId="LiveId" clId="{8642A207-F19D-4AAF-9F1F-CBDD3FC82E4C}" dt="2019-06-27T22:50:26.452" v="715" actId="255"/>
          <ac:spMkLst>
            <pc:docMk/>
            <pc:sldMk cId="2876680079" sldId="259"/>
            <ac:spMk id="6" creationId="{42A7CEC5-9A20-40DE-9492-46AD4810721E}"/>
          </ac:spMkLst>
        </pc:spChg>
        <pc:spChg chg="mod">
          <ac:chgData name="Francisco Coreas" userId="da4af9f0d1dc0a64" providerId="LiveId" clId="{8642A207-F19D-4AAF-9F1F-CBDD3FC82E4C}" dt="2019-06-26T09:59:26.171" v="533" actId="1076"/>
          <ac:spMkLst>
            <pc:docMk/>
            <pc:sldMk cId="2876680079" sldId="259"/>
            <ac:spMk id="20" creationId="{7B9B1DBB-5C5F-4003-8D7B-9B7741B4F72E}"/>
          </ac:spMkLst>
        </pc:spChg>
        <pc:spChg chg="mod">
          <ac:chgData name="Francisco Coreas" userId="da4af9f0d1dc0a64" providerId="LiveId" clId="{8642A207-F19D-4AAF-9F1F-CBDD3FC82E4C}" dt="2019-06-26T09:59:31.910" v="535" actId="123"/>
          <ac:spMkLst>
            <pc:docMk/>
            <pc:sldMk cId="2876680079" sldId="259"/>
            <ac:spMk id="79" creationId="{AD36A0DA-3379-45E5-854A-32B8DB5A6DA8}"/>
          </ac:spMkLst>
        </pc:spChg>
        <pc:picChg chg="del">
          <ac:chgData name="Francisco Coreas" userId="da4af9f0d1dc0a64" providerId="LiveId" clId="{8642A207-F19D-4AAF-9F1F-CBDD3FC82E4C}" dt="2019-06-26T07:16:59.830" v="5" actId="478"/>
          <ac:picMkLst>
            <pc:docMk/>
            <pc:sldMk cId="2876680079" sldId="259"/>
            <ac:picMk id="2" creationId="{E7AAB78A-2DEF-4969-BCA8-0F4EDBACE3CF}"/>
          </ac:picMkLst>
        </pc:picChg>
        <pc:picChg chg="add del mod modCrop">
          <ac:chgData name="Francisco Coreas" userId="da4af9f0d1dc0a64" providerId="LiveId" clId="{8642A207-F19D-4AAF-9F1F-CBDD3FC82E4C}" dt="2019-06-26T07:20:18.137" v="8" actId="478"/>
          <ac:picMkLst>
            <pc:docMk/>
            <pc:sldMk cId="2876680079" sldId="259"/>
            <ac:picMk id="3" creationId="{5228B5C8-C84B-47E4-8C7C-540CA706CF5C}"/>
          </ac:picMkLst>
        </pc:picChg>
        <pc:picChg chg="add del mod modCrop">
          <ac:chgData name="Francisco Coreas" userId="da4af9f0d1dc0a64" providerId="LiveId" clId="{8642A207-F19D-4AAF-9F1F-CBDD3FC82E4C}" dt="2019-06-26T07:41:13.130" v="299"/>
          <ac:picMkLst>
            <pc:docMk/>
            <pc:sldMk cId="2876680079" sldId="259"/>
            <ac:picMk id="4" creationId="{740B1607-FF51-40D2-97FE-7F37D6CDC713}"/>
          </ac:picMkLst>
        </pc:picChg>
        <pc:picChg chg="add del mod modCrop">
          <ac:chgData name="Francisco Coreas" userId="da4af9f0d1dc0a64" providerId="LiveId" clId="{8642A207-F19D-4AAF-9F1F-CBDD3FC82E4C}" dt="2019-06-26T09:51:43.052" v="521" actId="478"/>
          <ac:picMkLst>
            <pc:docMk/>
            <pc:sldMk cId="2876680079" sldId="259"/>
            <ac:picMk id="5" creationId="{54EA3195-5E78-400B-BEBC-0FCEECCE05D5}"/>
          </ac:picMkLst>
        </pc:picChg>
        <pc:picChg chg="add mod">
          <ac:chgData name="Francisco Coreas" userId="da4af9f0d1dc0a64" providerId="LiveId" clId="{8642A207-F19D-4AAF-9F1F-CBDD3FC82E4C}" dt="2019-06-26T09:59:17.604" v="531" actId="1076"/>
          <ac:picMkLst>
            <pc:docMk/>
            <pc:sldMk cId="2876680079" sldId="259"/>
            <ac:picMk id="9" creationId="{C0488653-D5D5-4865-88C0-C32CBCE8FC2D}"/>
          </ac:picMkLst>
        </pc:picChg>
      </pc:sldChg>
      <pc:sldChg chg="addSp delSp modSp">
        <pc:chgData name="Francisco Coreas" userId="da4af9f0d1dc0a64" providerId="LiveId" clId="{8642A207-F19D-4AAF-9F1F-CBDD3FC82E4C}" dt="2019-06-27T22:50:43.389" v="717"/>
        <pc:sldMkLst>
          <pc:docMk/>
          <pc:sldMk cId="3718979729" sldId="260"/>
        </pc:sldMkLst>
        <pc:spChg chg="add del mod">
          <ac:chgData name="Francisco Coreas" userId="da4af9f0d1dc0a64" providerId="LiveId" clId="{8642A207-F19D-4AAF-9F1F-CBDD3FC82E4C}" dt="2019-06-27T22:00:19.909" v="544" actId="478"/>
          <ac:spMkLst>
            <pc:docMk/>
            <pc:sldMk cId="3718979729" sldId="260"/>
            <ac:spMk id="4" creationId="{299D7C58-75DC-4A4A-A0FB-A1D9CE4A664C}"/>
          </ac:spMkLst>
        </pc:spChg>
        <pc:spChg chg="mod">
          <ac:chgData name="Francisco Coreas" userId="da4af9f0d1dc0a64" providerId="LiveId" clId="{8642A207-F19D-4AAF-9F1F-CBDD3FC82E4C}" dt="2019-06-26T07:22:07.541" v="112" actId="123"/>
          <ac:spMkLst>
            <pc:docMk/>
            <pc:sldMk cId="3718979729" sldId="260"/>
            <ac:spMk id="5" creationId="{41321E02-B99B-4DE2-AAF8-07EA7B4A7B05}"/>
          </ac:spMkLst>
        </pc:spChg>
        <pc:spChg chg="add del">
          <ac:chgData name="Francisco Coreas" userId="da4af9f0d1dc0a64" providerId="LiveId" clId="{8642A207-F19D-4AAF-9F1F-CBDD3FC82E4C}" dt="2019-06-27T22:50:42.922" v="716" actId="478"/>
          <ac:spMkLst>
            <pc:docMk/>
            <pc:sldMk cId="3718979729" sldId="260"/>
            <ac:spMk id="6" creationId="{F2D6DE27-8461-4CBA-A441-AA94289A898A}"/>
          </ac:spMkLst>
        </pc:spChg>
        <pc:spChg chg="add">
          <ac:chgData name="Francisco Coreas" userId="da4af9f0d1dc0a64" providerId="LiveId" clId="{8642A207-F19D-4AAF-9F1F-CBDD3FC82E4C}" dt="2019-06-27T22:50:43.389" v="717"/>
          <ac:spMkLst>
            <pc:docMk/>
            <pc:sldMk cId="3718979729" sldId="260"/>
            <ac:spMk id="7" creationId="{1CF94578-CADE-4947-B725-5C1EF039A516}"/>
          </ac:spMkLst>
        </pc:spChg>
      </pc:sldChg>
      <pc:sldChg chg="addSp delSp">
        <pc:chgData name="Francisco Coreas" userId="da4af9f0d1dc0a64" providerId="LiveId" clId="{8642A207-F19D-4AAF-9F1F-CBDD3FC82E4C}" dt="2019-06-27T22:51:09.316" v="725"/>
        <pc:sldMkLst>
          <pc:docMk/>
          <pc:sldMk cId="4205394400" sldId="261"/>
        </pc:sldMkLst>
        <pc:spChg chg="add del">
          <ac:chgData name="Francisco Coreas" userId="da4af9f0d1dc0a64" providerId="LiveId" clId="{8642A207-F19D-4AAF-9F1F-CBDD3FC82E4C}" dt="2019-06-27T22:01:01.635" v="552" actId="478"/>
          <ac:spMkLst>
            <pc:docMk/>
            <pc:sldMk cId="4205394400" sldId="261"/>
            <ac:spMk id="6" creationId="{A55C1E26-8EF2-4E34-BB1E-3EE9C9F118AA}"/>
          </ac:spMkLst>
        </pc:spChg>
        <pc:spChg chg="add del">
          <ac:chgData name="Francisco Coreas" userId="da4af9f0d1dc0a64" providerId="LiveId" clId="{8642A207-F19D-4AAF-9F1F-CBDD3FC82E4C}" dt="2019-06-27T22:51:08.402" v="724" actId="478"/>
          <ac:spMkLst>
            <pc:docMk/>
            <pc:sldMk cId="4205394400" sldId="261"/>
            <ac:spMk id="8" creationId="{3938D37E-9D35-43D2-981D-284CDA38D0EC}"/>
          </ac:spMkLst>
        </pc:spChg>
        <pc:spChg chg="add">
          <ac:chgData name="Francisco Coreas" userId="da4af9f0d1dc0a64" providerId="LiveId" clId="{8642A207-F19D-4AAF-9F1F-CBDD3FC82E4C}" dt="2019-06-27T22:51:09.316" v="725"/>
          <ac:spMkLst>
            <pc:docMk/>
            <pc:sldMk cId="4205394400" sldId="261"/>
            <ac:spMk id="9" creationId="{3A08E0B1-E653-44F2-8179-23A576872365}"/>
          </ac:spMkLst>
        </pc:spChg>
      </pc:sldChg>
      <pc:sldChg chg="addSp delSp modSp ord">
        <pc:chgData name="Francisco Coreas" userId="da4af9f0d1dc0a64" providerId="LiveId" clId="{8642A207-F19D-4AAF-9F1F-CBDD3FC82E4C}" dt="2019-06-27T22:51:37.582" v="729" actId="1038"/>
        <pc:sldMkLst>
          <pc:docMk/>
          <pc:sldMk cId="857156197" sldId="264"/>
        </pc:sldMkLst>
        <pc:spChg chg="add del">
          <ac:chgData name="Francisco Coreas" userId="da4af9f0d1dc0a64" providerId="LiveId" clId="{8642A207-F19D-4AAF-9F1F-CBDD3FC82E4C}" dt="2019-06-27T22:42:46.997" v="697" actId="478"/>
          <ac:spMkLst>
            <pc:docMk/>
            <pc:sldMk cId="857156197" sldId="264"/>
            <ac:spMk id="8" creationId="{D358DADC-3B7F-45FC-A8DC-4B95CF775400}"/>
          </ac:spMkLst>
        </pc:spChg>
        <pc:spChg chg="add del">
          <ac:chgData name="Francisco Coreas" userId="da4af9f0d1dc0a64" providerId="LiveId" clId="{8642A207-F19D-4AAF-9F1F-CBDD3FC82E4C}" dt="2019-06-27T22:51:36.209" v="727" actId="478"/>
          <ac:spMkLst>
            <pc:docMk/>
            <pc:sldMk cId="857156197" sldId="264"/>
            <ac:spMk id="9" creationId="{B7AFDEB1-6206-47EB-907F-E124F879ABED}"/>
          </ac:spMkLst>
        </pc:spChg>
        <pc:spChg chg="add mod">
          <ac:chgData name="Francisco Coreas" userId="da4af9f0d1dc0a64" providerId="LiveId" clId="{8642A207-F19D-4AAF-9F1F-CBDD3FC82E4C}" dt="2019-06-27T22:51:37.582" v="729" actId="1038"/>
          <ac:spMkLst>
            <pc:docMk/>
            <pc:sldMk cId="857156197" sldId="264"/>
            <ac:spMk id="10" creationId="{043C9AB4-5031-47C1-918F-993ACED50064}"/>
          </ac:spMkLst>
        </pc:spChg>
        <pc:picChg chg="add mod">
          <ac:chgData name="Francisco Coreas" userId="da4af9f0d1dc0a64" providerId="LiveId" clId="{8642A207-F19D-4AAF-9F1F-CBDD3FC82E4C}" dt="2019-06-26T07:28:20.203" v="146" actId="1076"/>
          <ac:picMkLst>
            <pc:docMk/>
            <pc:sldMk cId="857156197" sldId="264"/>
            <ac:picMk id="7" creationId="{17AFF139-4F2F-4AC1-B746-531E1A9719DB}"/>
          </ac:picMkLst>
        </pc:picChg>
      </pc:sldChg>
      <pc:sldChg chg="addSp delSp">
        <pc:chgData name="Francisco Coreas" userId="da4af9f0d1dc0a64" providerId="LiveId" clId="{8642A207-F19D-4AAF-9F1F-CBDD3FC82E4C}" dt="2019-06-27T22:50:57.776" v="721"/>
        <pc:sldMkLst>
          <pc:docMk/>
          <pc:sldMk cId="2266963413" sldId="267"/>
        </pc:sldMkLst>
        <pc:spChg chg="add del">
          <ac:chgData name="Francisco Coreas" userId="da4af9f0d1dc0a64" providerId="LiveId" clId="{8642A207-F19D-4AAF-9F1F-CBDD3FC82E4C}" dt="2019-06-27T22:00:39.097" v="548" actId="478"/>
          <ac:spMkLst>
            <pc:docMk/>
            <pc:sldMk cId="2266963413" sldId="267"/>
            <ac:spMk id="7" creationId="{3A614D36-5778-4DF0-B6F4-7D2089C1DEB6}"/>
          </ac:spMkLst>
        </pc:spChg>
        <pc:spChg chg="add del">
          <ac:chgData name="Francisco Coreas" userId="da4af9f0d1dc0a64" providerId="LiveId" clId="{8642A207-F19D-4AAF-9F1F-CBDD3FC82E4C}" dt="2019-06-27T22:50:57.357" v="720" actId="478"/>
          <ac:spMkLst>
            <pc:docMk/>
            <pc:sldMk cId="2266963413" sldId="267"/>
            <ac:spMk id="8" creationId="{468AD0F7-9DA9-44A9-82E8-001261C56DBE}"/>
          </ac:spMkLst>
        </pc:spChg>
        <pc:spChg chg="add">
          <ac:chgData name="Francisco Coreas" userId="da4af9f0d1dc0a64" providerId="LiveId" clId="{8642A207-F19D-4AAF-9F1F-CBDD3FC82E4C}" dt="2019-06-27T22:50:57.776" v="721"/>
          <ac:spMkLst>
            <pc:docMk/>
            <pc:sldMk cId="2266963413" sldId="267"/>
            <ac:spMk id="9" creationId="{EF8E541A-DCFF-437E-A3EA-4019ECC25CE7}"/>
          </ac:spMkLst>
        </pc:spChg>
      </pc:sldChg>
      <pc:sldChg chg="addSp delSp modSp">
        <pc:chgData name="Francisco Coreas" userId="da4af9f0d1dc0a64" providerId="LiveId" clId="{8642A207-F19D-4AAF-9F1F-CBDD3FC82E4C}" dt="2019-06-27T22:51:19.889" v="726" actId="255"/>
        <pc:sldMkLst>
          <pc:docMk/>
          <pc:sldMk cId="680335853" sldId="268"/>
        </pc:sldMkLst>
        <pc:spChg chg="mod">
          <ac:chgData name="Francisco Coreas" userId="da4af9f0d1dc0a64" providerId="LiveId" clId="{8642A207-F19D-4AAF-9F1F-CBDD3FC82E4C}" dt="2019-06-26T07:25:07.456" v="124" actId="115"/>
          <ac:spMkLst>
            <pc:docMk/>
            <pc:sldMk cId="680335853" sldId="268"/>
            <ac:spMk id="6" creationId="{08FBA6B7-3EF5-4AC8-90A7-4FF8D7F11593}"/>
          </ac:spMkLst>
        </pc:spChg>
        <pc:spChg chg="add del mod">
          <ac:chgData name="Francisco Coreas" userId="da4af9f0d1dc0a64" providerId="LiveId" clId="{8642A207-F19D-4AAF-9F1F-CBDD3FC82E4C}" dt="2019-06-27T22:01:19.648" v="554" actId="478"/>
          <ac:spMkLst>
            <pc:docMk/>
            <pc:sldMk cId="680335853" sldId="268"/>
            <ac:spMk id="7" creationId="{6D1802B0-0AE5-4AB2-8104-2B9EAB561BBD}"/>
          </ac:spMkLst>
        </pc:spChg>
        <pc:spChg chg="add del">
          <ac:chgData name="Francisco Coreas" userId="da4af9f0d1dc0a64" providerId="LiveId" clId="{8642A207-F19D-4AAF-9F1F-CBDD3FC82E4C}" dt="2019-06-26T09:34:41.753" v="331"/>
          <ac:spMkLst>
            <pc:docMk/>
            <pc:sldMk cId="680335853" sldId="268"/>
            <ac:spMk id="8" creationId="{4106395D-85A4-4A00-9702-42E7E93AA3B8}"/>
          </ac:spMkLst>
        </pc:spChg>
        <pc:spChg chg="add mod">
          <ac:chgData name="Francisco Coreas" userId="da4af9f0d1dc0a64" providerId="LiveId" clId="{8642A207-F19D-4AAF-9F1F-CBDD3FC82E4C}" dt="2019-06-27T22:51:19.889" v="726" actId="255"/>
          <ac:spMkLst>
            <pc:docMk/>
            <pc:sldMk cId="680335853" sldId="268"/>
            <ac:spMk id="8" creationId="{9B3948AB-BA37-4F96-92DD-EA585AC265DA}"/>
          </ac:spMkLst>
        </pc:spChg>
      </pc:sldChg>
      <pc:sldChg chg="addSp delSp modSp">
        <pc:chgData name="Francisco Coreas" userId="da4af9f0d1dc0a64" providerId="LiveId" clId="{8642A207-F19D-4AAF-9F1F-CBDD3FC82E4C}" dt="2019-06-27T22:53:51.578" v="749"/>
        <pc:sldMkLst>
          <pc:docMk/>
          <pc:sldMk cId="3733076585" sldId="276"/>
        </pc:sldMkLst>
        <pc:spChg chg="mod">
          <ac:chgData name="Francisco Coreas" userId="da4af9f0d1dc0a64" providerId="LiveId" clId="{8642A207-F19D-4AAF-9F1F-CBDD3FC82E4C}" dt="2019-06-26T07:26:49.214" v="137" actId="20577"/>
          <ac:spMkLst>
            <pc:docMk/>
            <pc:sldMk cId="3733076585" sldId="276"/>
            <ac:spMk id="6" creationId="{0C4E722F-4128-4DA2-97D6-40CEB63C2306}"/>
          </ac:spMkLst>
        </pc:spChg>
        <pc:spChg chg="add del mod">
          <ac:chgData name="Francisco Coreas" userId="da4af9f0d1dc0a64" providerId="LiveId" clId="{8642A207-F19D-4AAF-9F1F-CBDD3FC82E4C}" dt="2019-06-27T22:53:51.163" v="748" actId="478"/>
          <ac:spMkLst>
            <pc:docMk/>
            <pc:sldMk cId="3733076585" sldId="276"/>
            <ac:spMk id="8" creationId="{CB6F986C-AC28-4BD2-BE6E-3DEC5E8A84C7}"/>
          </ac:spMkLst>
        </pc:spChg>
        <pc:spChg chg="add">
          <ac:chgData name="Francisco Coreas" userId="da4af9f0d1dc0a64" providerId="LiveId" clId="{8642A207-F19D-4AAF-9F1F-CBDD3FC82E4C}" dt="2019-06-27T22:53:51.578" v="749"/>
          <ac:spMkLst>
            <pc:docMk/>
            <pc:sldMk cId="3733076585" sldId="276"/>
            <ac:spMk id="9" creationId="{DEB609B0-6FBA-46F2-A58F-3D34E18AB041}"/>
          </ac:spMkLst>
        </pc:spChg>
        <pc:picChg chg="add mod">
          <ac:chgData name="Francisco Coreas" userId="da4af9f0d1dc0a64" providerId="LiveId" clId="{8642A207-F19D-4AAF-9F1F-CBDD3FC82E4C}" dt="2019-06-26T09:34:30.878" v="329" actId="1076"/>
          <ac:picMkLst>
            <pc:docMk/>
            <pc:sldMk cId="3733076585" sldId="276"/>
            <ac:picMk id="7" creationId="{1EA9BFC4-A57B-4F1F-86E1-0717857AFDC6}"/>
          </ac:picMkLst>
        </pc:picChg>
      </pc:sldChg>
      <pc:sldChg chg="addSp delSp modSp">
        <pc:chgData name="Francisco Coreas" userId="da4af9f0d1dc0a64" providerId="LiveId" clId="{8642A207-F19D-4AAF-9F1F-CBDD3FC82E4C}" dt="2019-06-27T22:53:26.360" v="747"/>
        <pc:sldMkLst>
          <pc:docMk/>
          <pc:sldMk cId="1092485606" sldId="277"/>
        </pc:sldMkLst>
        <pc:spChg chg="mod">
          <ac:chgData name="Francisco Coreas" userId="da4af9f0d1dc0a64" providerId="LiveId" clId="{8642A207-F19D-4AAF-9F1F-CBDD3FC82E4C}" dt="2019-06-26T07:27:26.467" v="140" actId="255"/>
          <ac:spMkLst>
            <pc:docMk/>
            <pc:sldMk cId="1092485606" sldId="277"/>
            <ac:spMk id="8" creationId="{BC682B53-8944-4051-983D-29102C1DBE54}"/>
          </ac:spMkLst>
        </pc:spChg>
        <pc:spChg chg="add del mod">
          <ac:chgData name="Francisco Coreas" userId="da4af9f0d1dc0a64" providerId="LiveId" clId="{8642A207-F19D-4AAF-9F1F-CBDD3FC82E4C}" dt="2019-06-27T22:02:32.625" v="574" actId="478"/>
          <ac:spMkLst>
            <pc:docMk/>
            <pc:sldMk cId="1092485606" sldId="277"/>
            <ac:spMk id="10" creationId="{8B5BCA47-89A4-4FAC-9411-4363385D69F4}"/>
          </ac:spMkLst>
        </pc:spChg>
        <pc:spChg chg="add del">
          <ac:chgData name="Francisco Coreas" userId="da4af9f0d1dc0a64" providerId="LiveId" clId="{8642A207-F19D-4AAF-9F1F-CBDD3FC82E4C}" dt="2019-06-27T22:53:25.874" v="746" actId="478"/>
          <ac:spMkLst>
            <pc:docMk/>
            <pc:sldMk cId="1092485606" sldId="277"/>
            <ac:spMk id="11" creationId="{52E059C3-3981-45BD-A1D4-1577F3890658}"/>
          </ac:spMkLst>
        </pc:spChg>
        <pc:spChg chg="add">
          <ac:chgData name="Francisco Coreas" userId="da4af9f0d1dc0a64" providerId="LiveId" clId="{8642A207-F19D-4AAF-9F1F-CBDD3FC82E4C}" dt="2019-06-27T22:53:26.360" v="747"/>
          <ac:spMkLst>
            <pc:docMk/>
            <pc:sldMk cId="1092485606" sldId="277"/>
            <ac:spMk id="12" creationId="{E3A8CE1A-D70B-42A6-9481-DF347C1FBC56}"/>
          </ac:spMkLst>
        </pc:spChg>
        <pc:picChg chg="mod">
          <ac:chgData name="Francisco Coreas" userId="da4af9f0d1dc0a64" providerId="LiveId" clId="{8642A207-F19D-4AAF-9F1F-CBDD3FC82E4C}" dt="2019-06-26T07:27:53.885" v="144" actId="14100"/>
          <ac:picMkLst>
            <pc:docMk/>
            <pc:sldMk cId="1092485606" sldId="277"/>
            <ac:picMk id="7" creationId="{54B862D0-B1AF-4DEB-B15C-9C5D389CB3A3}"/>
          </ac:picMkLst>
        </pc:picChg>
      </pc:sldChg>
      <pc:sldChg chg="addSp delSp modSp">
        <pc:chgData name="Francisco Coreas" userId="da4af9f0d1dc0a64" providerId="LiveId" clId="{8642A207-F19D-4AAF-9F1F-CBDD3FC82E4C}" dt="2019-06-27T22:53:15.451" v="745" actId="1035"/>
        <pc:sldMkLst>
          <pc:docMk/>
          <pc:sldMk cId="1492641594" sldId="278"/>
        </pc:sldMkLst>
        <pc:spChg chg="mod">
          <ac:chgData name="Francisco Coreas" userId="da4af9f0d1dc0a64" providerId="LiveId" clId="{8642A207-F19D-4AAF-9F1F-CBDD3FC82E4C}" dt="2019-06-26T07:30:04.960" v="153" actId="20577"/>
          <ac:spMkLst>
            <pc:docMk/>
            <pc:sldMk cId="1492641594" sldId="278"/>
            <ac:spMk id="6" creationId="{0C4E722F-4128-4DA2-97D6-40CEB63C2306}"/>
          </ac:spMkLst>
        </pc:spChg>
        <pc:spChg chg="add del mod">
          <ac:chgData name="Francisco Coreas" userId="da4af9f0d1dc0a64" providerId="LiveId" clId="{8642A207-F19D-4AAF-9F1F-CBDD3FC82E4C}" dt="2019-06-27T22:02:52.796" v="576" actId="478"/>
          <ac:spMkLst>
            <pc:docMk/>
            <pc:sldMk cId="1492641594" sldId="278"/>
            <ac:spMk id="7" creationId="{6F6925B1-121D-4D8E-954F-B5D29353684C}"/>
          </ac:spMkLst>
        </pc:spChg>
        <pc:spChg chg="add del">
          <ac:chgData name="Francisco Coreas" userId="da4af9f0d1dc0a64" providerId="LiveId" clId="{8642A207-F19D-4AAF-9F1F-CBDD3FC82E4C}" dt="2019-06-27T22:53:14.113" v="743" actId="478"/>
          <ac:spMkLst>
            <pc:docMk/>
            <pc:sldMk cId="1492641594" sldId="278"/>
            <ac:spMk id="8" creationId="{248DCDB1-A939-4AE1-902C-B5051E5A9BFB}"/>
          </ac:spMkLst>
        </pc:spChg>
        <pc:spChg chg="add mod">
          <ac:chgData name="Francisco Coreas" userId="da4af9f0d1dc0a64" providerId="LiveId" clId="{8642A207-F19D-4AAF-9F1F-CBDD3FC82E4C}" dt="2019-06-27T22:53:15.451" v="745" actId="1035"/>
          <ac:spMkLst>
            <pc:docMk/>
            <pc:sldMk cId="1492641594" sldId="278"/>
            <ac:spMk id="9" creationId="{C08C0347-89C3-448B-9498-E082780E984E}"/>
          </ac:spMkLst>
        </pc:spChg>
      </pc:sldChg>
      <pc:sldChg chg="addSp delSp modSp">
        <pc:chgData name="Francisco Coreas" userId="da4af9f0d1dc0a64" providerId="LiveId" clId="{8642A207-F19D-4AAF-9F1F-CBDD3FC82E4C}" dt="2019-06-27T22:55:34.129" v="760" actId="1076"/>
        <pc:sldMkLst>
          <pc:docMk/>
          <pc:sldMk cId="1609147478" sldId="279"/>
        </pc:sldMkLst>
        <pc:spChg chg="mod">
          <ac:chgData name="Francisco Coreas" userId="da4af9f0d1dc0a64" providerId="LiveId" clId="{8642A207-F19D-4AAF-9F1F-CBDD3FC82E4C}" dt="2019-06-26T07:31:10.909" v="170" actId="1076"/>
          <ac:spMkLst>
            <pc:docMk/>
            <pc:sldMk cId="1609147478" sldId="279"/>
            <ac:spMk id="5" creationId="{18168FF2-CEB8-42AA-890C-8FDFB3E5EAC8}"/>
          </ac:spMkLst>
        </pc:spChg>
        <pc:spChg chg="add del mod">
          <ac:chgData name="Francisco Coreas" userId="da4af9f0d1dc0a64" providerId="LiveId" clId="{8642A207-F19D-4AAF-9F1F-CBDD3FC82E4C}" dt="2019-06-27T22:32:52.480" v="606" actId="478"/>
          <ac:spMkLst>
            <pc:docMk/>
            <pc:sldMk cId="1609147478" sldId="279"/>
            <ac:spMk id="6" creationId="{722C7A1F-D5CA-47DF-A9C8-66311E288F30}"/>
          </ac:spMkLst>
        </pc:spChg>
        <pc:spChg chg="add del">
          <ac:chgData name="Francisco Coreas" userId="da4af9f0d1dc0a64" providerId="LiveId" clId="{8642A207-F19D-4AAF-9F1F-CBDD3FC82E4C}" dt="2019-06-27T22:03:33.657" v="581"/>
          <ac:spMkLst>
            <pc:docMk/>
            <pc:sldMk cId="1609147478" sldId="279"/>
            <ac:spMk id="8" creationId="{A48AB370-8A92-4B5B-AA94-C189017FD1F4}"/>
          </ac:spMkLst>
        </pc:spChg>
        <pc:spChg chg="add mod">
          <ac:chgData name="Francisco Coreas" userId="da4af9f0d1dc0a64" providerId="LiveId" clId="{8642A207-F19D-4AAF-9F1F-CBDD3FC82E4C}" dt="2019-06-27T22:55:34.129" v="760" actId="1076"/>
          <ac:spMkLst>
            <pc:docMk/>
            <pc:sldMk cId="1609147478" sldId="279"/>
            <ac:spMk id="9" creationId="{CE8E6E60-3BA3-40A2-A92C-709D4006E382}"/>
          </ac:spMkLst>
        </pc:spChg>
        <pc:picChg chg="mod">
          <ac:chgData name="Francisco Coreas" userId="da4af9f0d1dc0a64" providerId="LiveId" clId="{8642A207-F19D-4AAF-9F1F-CBDD3FC82E4C}" dt="2019-06-26T09:41:43.062" v="434" actId="14100"/>
          <ac:picMkLst>
            <pc:docMk/>
            <pc:sldMk cId="1609147478" sldId="279"/>
            <ac:picMk id="7" creationId="{C4D9AFC9-9610-40DC-922F-C41539502EBE}"/>
          </ac:picMkLst>
        </pc:picChg>
      </pc:sldChg>
      <pc:sldChg chg="addSp delSp modSp">
        <pc:chgData name="Francisco Coreas" userId="da4af9f0d1dc0a64" providerId="LiveId" clId="{8642A207-F19D-4AAF-9F1F-CBDD3FC82E4C}" dt="2019-06-27T22:52:04.494" v="733"/>
        <pc:sldMkLst>
          <pc:docMk/>
          <pc:sldMk cId="2070245990" sldId="281"/>
        </pc:sldMkLst>
        <pc:spChg chg="mod">
          <ac:chgData name="Francisco Coreas" userId="da4af9f0d1dc0a64" providerId="LiveId" clId="{8642A207-F19D-4AAF-9F1F-CBDD3FC82E4C}" dt="2019-06-26T07:31:51.537" v="175" actId="20577"/>
          <ac:spMkLst>
            <pc:docMk/>
            <pc:sldMk cId="2070245990" sldId="281"/>
            <ac:spMk id="5" creationId="{18168FF2-CEB8-42AA-890C-8FDFB3E5EAC8}"/>
          </ac:spMkLst>
        </pc:spChg>
        <pc:spChg chg="add del">
          <ac:chgData name="Francisco Coreas" userId="da4af9f0d1dc0a64" providerId="LiveId" clId="{8642A207-F19D-4AAF-9F1F-CBDD3FC82E4C}" dt="2019-06-27T22:52:03.954" v="732" actId="478"/>
          <ac:spMkLst>
            <pc:docMk/>
            <pc:sldMk cId="2070245990" sldId="281"/>
            <ac:spMk id="6" creationId="{71E42737-5CC1-4BD5-919F-045E64064042}"/>
          </ac:spMkLst>
        </pc:spChg>
        <pc:spChg chg="add">
          <ac:chgData name="Francisco Coreas" userId="da4af9f0d1dc0a64" providerId="LiveId" clId="{8642A207-F19D-4AAF-9F1F-CBDD3FC82E4C}" dt="2019-06-27T22:52:04.494" v="733"/>
          <ac:spMkLst>
            <pc:docMk/>
            <pc:sldMk cId="2070245990" sldId="281"/>
            <ac:spMk id="7" creationId="{2D320C90-B734-4623-9BAA-DD616F138C77}"/>
          </ac:spMkLst>
        </pc:spChg>
        <pc:spChg chg="add del mod">
          <ac:chgData name="Francisco Coreas" userId="da4af9f0d1dc0a64" providerId="LiveId" clId="{8642A207-F19D-4AAF-9F1F-CBDD3FC82E4C}" dt="2019-06-27T22:04:01.093" v="582" actId="478"/>
          <ac:spMkLst>
            <pc:docMk/>
            <pc:sldMk cId="2070245990" sldId="281"/>
            <ac:spMk id="16" creationId="{8A0FC60C-5CE6-438B-9438-C3BCCA8B7890}"/>
          </ac:spMkLst>
        </pc:spChg>
        <pc:spChg chg="del topLvl">
          <ac:chgData name="Francisco Coreas" userId="da4af9f0d1dc0a64" providerId="LiveId" clId="{8642A207-F19D-4AAF-9F1F-CBDD3FC82E4C}" dt="2019-06-26T07:32:43.603" v="196" actId="478"/>
          <ac:spMkLst>
            <pc:docMk/>
            <pc:sldMk cId="2070245990" sldId="281"/>
            <ac:spMk id="19" creationId="{F8597134-5706-4246-A844-FBB18BA49321}"/>
          </ac:spMkLst>
        </pc:spChg>
        <pc:grpChg chg="del mod">
          <ac:chgData name="Francisco Coreas" userId="da4af9f0d1dc0a64" providerId="LiveId" clId="{8642A207-F19D-4AAF-9F1F-CBDD3FC82E4C}" dt="2019-06-26T07:32:43.603" v="196" actId="478"/>
          <ac:grpSpMkLst>
            <pc:docMk/>
            <pc:sldMk cId="2070245990" sldId="281"/>
            <ac:grpSpMk id="24" creationId="{409A908B-EC25-472C-98BC-EEEC44E30078}"/>
          </ac:grpSpMkLst>
        </pc:grpChg>
        <pc:grpChg chg="del">
          <ac:chgData name="Francisco Coreas" userId="da4af9f0d1dc0a64" providerId="LiveId" clId="{8642A207-F19D-4AAF-9F1F-CBDD3FC82E4C}" dt="2019-06-26T07:32:15.653" v="185" actId="478"/>
          <ac:grpSpMkLst>
            <pc:docMk/>
            <pc:sldMk cId="2070245990" sldId="281"/>
            <ac:grpSpMk id="25" creationId="{CE81ADDB-2E8F-4B31-A8E6-49D2E623B6BB}"/>
          </ac:grpSpMkLst>
        </pc:grpChg>
        <pc:grpChg chg="del">
          <ac:chgData name="Francisco Coreas" userId="da4af9f0d1dc0a64" providerId="LiveId" clId="{8642A207-F19D-4AAF-9F1F-CBDD3FC82E4C}" dt="2019-06-26T07:32:17.263" v="186" actId="478"/>
          <ac:grpSpMkLst>
            <pc:docMk/>
            <pc:sldMk cId="2070245990" sldId="281"/>
            <ac:grpSpMk id="26" creationId="{E6EDFB18-7F74-43CB-9FB4-D2466480BD29}"/>
          </ac:grpSpMkLst>
        </pc:grpChg>
        <pc:grpChg chg="del">
          <ac:chgData name="Francisco Coreas" userId="da4af9f0d1dc0a64" providerId="LiveId" clId="{8642A207-F19D-4AAF-9F1F-CBDD3FC82E4C}" dt="2019-06-26T07:32:17.878" v="187" actId="478"/>
          <ac:grpSpMkLst>
            <pc:docMk/>
            <pc:sldMk cId="2070245990" sldId="281"/>
            <ac:grpSpMk id="27" creationId="{4D4E43E0-9E06-45D5-B29A-7606E94DF025}"/>
          </ac:grpSpMkLst>
        </pc:grpChg>
        <pc:picChg chg="mod topLvl">
          <ac:chgData name="Francisco Coreas" userId="da4af9f0d1dc0a64" providerId="LiveId" clId="{8642A207-F19D-4AAF-9F1F-CBDD3FC82E4C}" dt="2019-06-26T07:36:41.650" v="255" actId="14100"/>
          <ac:picMkLst>
            <pc:docMk/>
            <pc:sldMk cId="2070245990" sldId="281"/>
            <ac:picMk id="2" creationId="{43CEFFBE-B868-4097-904E-36CC9D2959B5}"/>
          </ac:picMkLst>
        </pc:picChg>
      </pc:sldChg>
      <pc:sldChg chg="addSp delSp modSp">
        <pc:chgData name="Francisco Coreas" userId="da4af9f0d1dc0a64" providerId="LiveId" clId="{8642A207-F19D-4AAF-9F1F-CBDD3FC82E4C}" dt="2019-06-27T22:51:45.986" v="731"/>
        <pc:sldMkLst>
          <pc:docMk/>
          <pc:sldMk cId="1684946098" sldId="283"/>
        </pc:sldMkLst>
        <pc:spChg chg="add del mod">
          <ac:chgData name="Francisco Coreas" userId="da4af9f0d1dc0a64" providerId="LiveId" clId="{8642A207-F19D-4AAF-9F1F-CBDD3FC82E4C}" dt="2019-06-27T22:42:37.211" v="695" actId="478"/>
          <ac:spMkLst>
            <pc:docMk/>
            <pc:sldMk cId="1684946098" sldId="283"/>
            <ac:spMk id="7" creationId="{EF98B72F-8547-47C5-906D-A8112D3EBDDA}"/>
          </ac:spMkLst>
        </pc:spChg>
        <pc:spChg chg="add del">
          <ac:chgData name="Francisco Coreas" userId="da4af9f0d1dc0a64" providerId="LiveId" clId="{8642A207-F19D-4AAF-9F1F-CBDD3FC82E4C}" dt="2019-06-27T22:51:45.454" v="730" actId="478"/>
          <ac:spMkLst>
            <pc:docMk/>
            <pc:sldMk cId="1684946098" sldId="283"/>
            <ac:spMk id="8" creationId="{28649EA2-A1EE-4A6E-8D4C-776C863AB172}"/>
          </ac:spMkLst>
        </pc:spChg>
        <pc:spChg chg="add">
          <ac:chgData name="Francisco Coreas" userId="da4af9f0d1dc0a64" providerId="LiveId" clId="{8642A207-F19D-4AAF-9F1F-CBDD3FC82E4C}" dt="2019-06-27T22:51:45.986" v="731"/>
          <ac:spMkLst>
            <pc:docMk/>
            <pc:sldMk cId="1684946098" sldId="283"/>
            <ac:spMk id="9" creationId="{6BB0BCB8-0B8D-414D-B1FE-7B658AF2C245}"/>
          </ac:spMkLst>
        </pc:spChg>
        <pc:picChg chg="mod">
          <ac:chgData name="Francisco Coreas" userId="da4af9f0d1dc0a64" providerId="LiveId" clId="{8642A207-F19D-4AAF-9F1F-CBDD3FC82E4C}" dt="2019-06-26T07:28:58.117" v="149" actId="14100"/>
          <ac:picMkLst>
            <pc:docMk/>
            <pc:sldMk cId="1684946098" sldId="283"/>
            <ac:picMk id="2" creationId="{4DBE665D-273F-41FE-91D5-018A53E61EDD}"/>
          </ac:picMkLst>
        </pc:picChg>
      </pc:sldChg>
      <pc:sldChg chg="addSp delSp modSp">
        <pc:chgData name="Francisco Coreas" userId="da4af9f0d1dc0a64" providerId="LiveId" clId="{8642A207-F19D-4AAF-9F1F-CBDD3FC82E4C}" dt="2019-06-27T22:55:45.359" v="761" actId="1076"/>
        <pc:sldMkLst>
          <pc:docMk/>
          <pc:sldMk cId="3208454232" sldId="284"/>
        </pc:sldMkLst>
        <pc:spChg chg="mod">
          <ac:chgData name="Francisco Coreas" userId="da4af9f0d1dc0a64" providerId="LiveId" clId="{8642A207-F19D-4AAF-9F1F-CBDD3FC82E4C}" dt="2019-06-26T07:30:31.447" v="161" actId="20577"/>
          <ac:spMkLst>
            <pc:docMk/>
            <pc:sldMk cId="3208454232" sldId="284"/>
            <ac:spMk id="6" creationId="{0C4E722F-4128-4DA2-97D6-40CEB63C2306}"/>
          </ac:spMkLst>
        </pc:spChg>
        <pc:spChg chg="add del mod">
          <ac:chgData name="Francisco Coreas" userId="da4af9f0d1dc0a64" providerId="LiveId" clId="{8642A207-F19D-4AAF-9F1F-CBDD3FC82E4C}" dt="2019-06-27T22:03:02.441" v="578" actId="478"/>
          <ac:spMkLst>
            <pc:docMk/>
            <pc:sldMk cId="3208454232" sldId="284"/>
            <ac:spMk id="8" creationId="{CEACD569-CC1F-4759-BCF3-C1FED7804E77}"/>
          </ac:spMkLst>
        </pc:spChg>
        <pc:spChg chg="add mod">
          <ac:chgData name="Francisco Coreas" userId="da4af9f0d1dc0a64" providerId="LiveId" clId="{8642A207-F19D-4AAF-9F1F-CBDD3FC82E4C}" dt="2019-06-27T22:55:45.359" v="761" actId="1076"/>
          <ac:spMkLst>
            <pc:docMk/>
            <pc:sldMk cId="3208454232" sldId="284"/>
            <ac:spMk id="9" creationId="{3840E994-3271-465E-9490-44C75F7B5251}"/>
          </ac:spMkLst>
        </pc:spChg>
        <pc:picChg chg="mod">
          <ac:chgData name="Francisco Coreas" userId="da4af9f0d1dc0a64" providerId="LiveId" clId="{8642A207-F19D-4AAF-9F1F-CBDD3FC82E4C}" dt="2019-06-26T07:30:50.423" v="166" actId="1076"/>
          <ac:picMkLst>
            <pc:docMk/>
            <pc:sldMk cId="3208454232" sldId="284"/>
            <ac:picMk id="7" creationId="{649C09D2-61CC-4CF5-9CAA-080183B07A66}"/>
          </ac:picMkLst>
        </pc:picChg>
      </pc:sldChg>
      <pc:sldChg chg="addSp delSp modSp">
        <pc:chgData name="Francisco Coreas" userId="da4af9f0d1dc0a64" providerId="LiveId" clId="{8642A207-F19D-4AAF-9F1F-CBDD3FC82E4C}" dt="2019-06-27T22:54:48.049" v="758" actId="1076"/>
        <pc:sldMkLst>
          <pc:docMk/>
          <pc:sldMk cId="435732407" sldId="285"/>
        </pc:sldMkLst>
        <pc:spChg chg="mod">
          <ac:chgData name="Francisco Coreas" userId="da4af9f0d1dc0a64" providerId="LiveId" clId="{8642A207-F19D-4AAF-9F1F-CBDD3FC82E4C}" dt="2019-06-26T07:39:02.510" v="280" actId="1076"/>
          <ac:spMkLst>
            <pc:docMk/>
            <pc:sldMk cId="435732407" sldId="285"/>
            <ac:spMk id="5" creationId="{18168FF2-CEB8-42AA-890C-8FDFB3E5EAC8}"/>
          </ac:spMkLst>
        </pc:spChg>
        <pc:spChg chg="add del">
          <ac:chgData name="Francisco Coreas" userId="da4af9f0d1dc0a64" providerId="LiveId" clId="{8642A207-F19D-4AAF-9F1F-CBDD3FC82E4C}" dt="2019-06-27T22:54:26.553" v="753" actId="478"/>
          <ac:spMkLst>
            <pc:docMk/>
            <pc:sldMk cId="435732407" sldId="285"/>
            <ac:spMk id="18" creationId="{B07C8D16-C619-4435-B036-6BC8FBD92E92}"/>
          </ac:spMkLst>
        </pc:spChg>
        <pc:spChg chg="add del">
          <ac:chgData name="Francisco Coreas" userId="da4af9f0d1dc0a64" providerId="LiveId" clId="{8642A207-F19D-4AAF-9F1F-CBDD3FC82E4C}" dt="2019-06-27T22:33:05.021" v="608" actId="478"/>
          <ac:spMkLst>
            <pc:docMk/>
            <pc:sldMk cId="435732407" sldId="285"/>
            <ac:spMk id="25" creationId="{81AB63C9-5EBA-48E2-A222-B4F17FD58382}"/>
          </ac:spMkLst>
        </pc:spChg>
        <pc:spChg chg="add mod">
          <ac:chgData name="Francisco Coreas" userId="da4af9f0d1dc0a64" providerId="LiveId" clId="{8642A207-F19D-4AAF-9F1F-CBDD3FC82E4C}" dt="2019-06-27T22:54:48.049" v="758" actId="1076"/>
          <ac:spMkLst>
            <pc:docMk/>
            <pc:sldMk cId="435732407" sldId="285"/>
            <ac:spMk id="26" creationId="{672ADFF1-2CA7-4C6B-83C3-0F1A72E52D00}"/>
          </ac:spMkLst>
        </pc:spChg>
        <pc:picChg chg="add mod">
          <ac:chgData name="Francisco Coreas" userId="da4af9f0d1dc0a64" providerId="LiveId" clId="{8642A207-F19D-4AAF-9F1F-CBDD3FC82E4C}" dt="2019-06-26T07:39:40.402" v="288" actId="1076"/>
          <ac:picMkLst>
            <pc:docMk/>
            <pc:sldMk cId="435732407" sldId="285"/>
            <ac:picMk id="7" creationId="{31CC1E9D-2C15-437D-B9EA-E6F8591B3993}"/>
          </ac:picMkLst>
        </pc:picChg>
        <pc:picChg chg="add mod">
          <ac:chgData name="Francisco Coreas" userId="da4af9f0d1dc0a64" providerId="LiveId" clId="{8642A207-F19D-4AAF-9F1F-CBDD3FC82E4C}" dt="2019-06-26T07:39:40.402" v="288" actId="1076"/>
          <ac:picMkLst>
            <pc:docMk/>
            <pc:sldMk cId="435732407" sldId="285"/>
            <ac:picMk id="8" creationId="{7C39901B-DBBD-4161-BC8D-FA4D9B40F2A3}"/>
          </ac:picMkLst>
        </pc:picChg>
        <pc:picChg chg="add mod">
          <ac:chgData name="Francisco Coreas" userId="da4af9f0d1dc0a64" providerId="LiveId" clId="{8642A207-F19D-4AAF-9F1F-CBDD3FC82E4C}" dt="2019-06-26T07:39:40.402" v="288" actId="1076"/>
          <ac:picMkLst>
            <pc:docMk/>
            <pc:sldMk cId="435732407" sldId="285"/>
            <ac:picMk id="9" creationId="{DDC981C0-AC23-4BA9-A1B5-DA6E8FD655E0}"/>
          </ac:picMkLst>
        </pc:picChg>
        <pc:picChg chg="add mod">
          <ac:chgData name="Francisco Coreas" userId="da4af9f0d1dc0a64" providerId="LiveId" clId="{8642A207-F19D-4AAF-9F1F-CBDD3FC82E4C}" dt="2019-06-26T07:39:40.402" v="288" actId="1076"/>
          <ac:picMkLst>
            <pc:docMk/>
            <pc:sldMk cId="435732407" sldId="285"/>
            <ac:picMk id="10" creationId="{9DF9F3A4-6220-48DC-A747-5F56DBEA6B9A}"/>
          </ac:picMkLst>
        </pc:picChg>
        <pc:picChg chg="add mod">
          <ac:chgData name="Francisco Coreas" userId="da4af9f0d1dc0a64" providerId="LiveId" clId="{8642A207-F19D-4AAF-9F1F-CBDD3FC82E4C}" dt="2019-06-26T07:39:40.402" v="288" actId="1076"/>
          <ac:picMkLst>
            <pc:docMk/>
            <pc:sldMk cId="435732407" sldId="285"/>
            <ac:picMk id="11" creationId="{A7A07B8F-F7F8-4CB8-8EDF-73671A8636D8}"/>
          </ac:picMkLst>
        </pc:picChg>
        <pc:picChg chg="add del">
          <ac:chgData name="Francisco Coreas" userId="da4af9f0d1dc0a64" providerId="LiveId" clId="{8642A207-F19D-4AAF-9F1F-CBDD3FC82E4C}" dt="2019-06-26T07:37:49.520" v="260" actId="478"/>
          <ac:picMkLst>
            <pc:docMk/>
            <pc:sldMk cId="435732407" sldId="285"/>
            <ac:picMk id="12" creationId="{9CA87DF0-A692-4F39-AC2F-9D92A329BD9D}"/>
          </ac:picMkLst>
        </pc:picChg>
        <pc:picChg chg="add mod">
          <ac:chgData name="Francisco Coreas" userId="da4af9f0d1dc0a64" providerId="LiveId" clId="{8642A207-F19D-4AAF-9F1F-CBDD3FC82E4C}" dt="2019-06-26T07:38:22.881" v="269" actId="1076"/>
          <ac:picMkLst>
            <pc:docMk/>
            <pc:sldMk cId="435732407" sldId="285"/>
            <ac:picMk id="13" creationId="{E0B10D20-8DC2-4D19-84BA-00E28D06522B}"/>
          </ac:picMkLst>
        </pc:picChg>
        <pc:picChg chg="add del">
          <ac:chgData name="Francisco Coreas" userId="da4af9f0d1dc0a64" providerId="LiveId" clId="{8642A207-F19D-4AAF-9F1F-CBDD3FC82E4C}" dt="2019-06-26T07:38:07.574" v="263" actId="478"/>
          <ac:picMkLst>
            <pc:docMk/>
            <pc:sldMk cId="435732407" sldId="285"/>
            <ac:picMk id="14" creationId="{E66CBE5A-765F-4405-8D3C-454498E7F877}"/>
          </ac:picMkLst>
        </pc:picChg>
        <pc:picChg chg="add del">
          <ac:chgData name="Francisco Coreas" userId="da4af9f0d1dc0a64" providerId="LiveId" clId="{8642A207-F19D-4AAF-9F1F-CBDD3FC82E4C}" dt="2019-06-26T07:38:09.013" v="264" actId="478"/>
          <ac:picMkLst>
            <pc:docMk/>
            <pc:sldMk cId="435732407" sldId="285"/>
            <ac:picMk id="15" creationId="{E0D03ECD-C7E6-4AD7-AAEE-741E1C417601}"/>
          </ac:picMkLst>
        </pc:picChg>
        <pc:picChg chg="add del">
          <ac:chgData name="Francisco Coreas" userId="da4af9f0d1dc0a64" providerId="LiveId" clId="{8642A207-F19D-4AAF-9F1F-CBDD3FC82E4C}" dt="2019-06-26T07:38:09.812" v="265" actId="478"/>
          <ac:picMkLst>
            <pc:docMk/>
            <pc:sldMk cId="435732407" sldId="285"/>
            <ac:picMk id="16" creationId="{005DFA59-640B-4FA8-90A8-E0024286D5B4}"/>
          </ac:picMkLst>
        </pc:picChg>
        <pc:picChg chg="add del mod">
          <ac:chgData name="Francisco Coreas" userId="da4af9f0d1dc0a64" providerId="LiveId" clId="{8642A207-F19D-4AAF-9F1F-CBDD3FC82E4C}" dt="2019-06-26T07:39:15.761" v="284" actId="478"/>
          <ac:picMkLst>
            <pc:docMk/>
            <pc:sldMk cId="435732407" sldId="285"/>
            <ac:picMk id="17" creationId="{F12E3EA2-973D-4C4D-84CB-AFCE2DD2B78A}"/>
          </ac:picMkLst>
        </pc:picChg>
        <pc:picChg chg="add del mod">
          <ac:chgData name="Francisco Coreas" userId="da4af9f0d1dc0a64" providerId="LiveId" clId="{8642A207-F19D-4AAF-9F1F-CBDD3FC82E4C}" dt="2019-06-26T07:39:16.554" v="285" actId="478"/>
          <ac:picMkLst>
            <pc:docMk/>
            <pc:sldMk cId="435732407" sldId="285"/>
            <ac:picMk id="18" creationId="{EFFF74CE-C7F4-4360-9F8A-987B14CB5B4A}"/>
          </ac:picMkLst>
        </pc:picChg>
        <pc:picChg chg="add mod">
          <ac:chgData name="Francisco Coreas" userId="da4af9f0d1dc0a64" providerId="LiveId" clId="{8642A207-F19D-4AAF-9F1F-CBDD3FC82E4C}" dt="2019-06-26T07:38:27.389" v="271" actId="14100"/>
          <ac:picMkLst>
            <pc:docMk/>
            <pc:sldMk cId="435732407" sldId="285"/>
            <ac:picMk id="19" creationId="{C221BAAC-1FCB-46C1-A18C-86EE42BF3D15}"/>
          </ac:picMkLst>
        </pc:picChg>
        <pc:picChg chg="add mod">
          <ac:chgData name="Francisco Coreas" userId="da4af9f0d1dc0a64" providerId="LiveId" clId="{8642A207-F19D-4AAF-9F1F-CBDD3FC82E4C}" dt="2019-06-26T07:39:50.232" v="289" actId="1076"/>
          <ac:picMkLst>
            <pc:docMk/>
            <pc:sldMk cId="435732407" sldId="285"/>
            <ac:picMk id="20" creationId="{B9532D73-67E5-495A-8F86-BF2643221834}"/>
          </ac:picMkLst>
        </pc:picChg>
        <pc:picChg chg="add mod">
          <ac:chgData name="Francisco Coreas" userId="da4af9f0d1dc0a64" providerId="LiveId" clId="{8642A207-F19D-4AAF-9F1F-CBDD3FC82E4C}" dt="2019-06-26T07:39:50.232" v="289" actId="1076"/>
          <ac:picMkLst>
            <pc:docMk/>
            <pc:sldMk cId="435732407" sldId="285"/>
            <ac:picMk id="21" creationId="{9DC6DA9B-CD2C-45B0-8A6F-9AE7912B11BB}"/>
          </ac:picMkLst>
        </pc:picChg>
        <pc:picChg chg="add mod">
          <ac:chgData name="Francisco Coreas" userId="da4af9f0d1dc0a64" providerId="LiveId" clId="{8642A207-F19D-4AAF-9F1F-CBDD3FC82E4C}" dt="2019-06-26T07:39:50.232" v="289" actId="1076"/>
          <ac:picMkLst>
            <pc:docMk/>
            <pc:sldMk cId="435732407" sldId="285"/>
            <ac:picMk id="22" creationId="{7468D5C0-18D5-4BFB-B7FB-58965DAB1B49}"/>
          </ac:picMkLst>
        </pc:picChg>
        <pc:picChg chg="add mod">
          <ac:chgData name="Francisco Coreas" userId="da4af9f0d1dc0a64" providerId="LiveId" clId="{8642A207-F19D-4AAF-9F1F-CBDD3FC82E4C}" dt="2019-06-26T07:39:28.282" v="287" actId="1076"/>
          <ac:picMkLst>
            <pc:docMk/>
            <pc:sldMk cId="435732407" sldId="285"/>
            <ac:picMk id="23" creationId="{64659DFC-496B-4256-8CCB-14D6805A6A05}"/>
          </ac:picMkLst>
        </pc:picChg>
        <pc:picChg chg="add mod">
          <ac:chgData name="Francisco Coreas" userId="da4af9f0d1dc0a64" providerId="LiveId" clId="{8642A207-F19D-4AAF-9F1F-CBDD3FC82E4C}" dt="2019-06-26T07:39:28.282" v="287" actId="1076"/>
          <ac:picMkLst>
            <pc:docMk/>
            <pc:sldMk cId="435732407" sldId="285"/>
            <ac:picMk id="24" creationId="{99E5EFF4-7AA2-4B38-9789-F3A4D80D8BC4}"/>
          </ac:picMkLst>
        </pc:picChg>
      </pc:sldChg>
      <pc:sldChg chg="addSp delSp modSp">
        <pc:chgData name="Francisco Coreas" userId="da4af9f0d1dc0a64" providerId="LiveId" clId="{8642A207-F19D-4AAF-9F1F-CBDD3FC82E4C}" dt="2019-06-27T22:54:38.724" v="757" actId="1076"/>
        <pc:sldMkLst>
          <pc:docMk/>
          <pc:sldMk cId="286656365" sldId="286"/>
        </pc:sldMkLst>
        <pc:spChg chg="mod">
          <ac:chgData name="Francisco Coreas" userId="da4af9f0d1dc0a64" providerId="LiveId" clId="{8642A207-F19D-4AAF-9F1F-CBDD3FC82E4C}" dt="2019-06-26T09:45:58.437" v="497" actId="122"/>
          <ac:spMkLst>
            <pc:docMk/>
            <pc:sldMk cId="286656365" sldId="286"/>
            <ac:spMk id="5" creationId="{18168FF2-CEB8-42AA-890C-8FDFB3E5EAC8}"/>
          </ac:spMkLst>
        </pc:spChg>
        <pc:spChg chg="add del mod">
          <ac:chgData name="Francisco Coreas" userId="da4af9f0d1dc0a64" providerId="LiveId" clId="{8642A207-F19D-4AAF-9F1F-CBDD3FC82E4C}" dt="2019-06-27T22:33:09.795" v="609" actId="478"/>
          <ac:spMkLst>
            <pc:docMk/>
            <pc:sldMk cId="286656365" sldId="286"/>
            <ac:spMk id="7" creationId="{E2FD4AE0-DE7F-431A-B717-E7ABA7E14655}"/>
          </ac:spMkLst>
        </pc:spChg>
        <pc:spChg chg="add del">
          <ac:chgData name="Francisco Coreas" userId="da4af9f0d1dc0a64" providerId="LiveId" clId="{8642A207-F19D-4AAF-9F1F-CBDD3FC82E4C}" dt="2019-06-27T22:54:32.455" v="755" actId="478"/>
          <ac:spMkLst>
            <pc:docMk/>
            <pc:sldMk cId="286656365" sldId="286"/>
            <ac:spMk id="8" creationId="{640E8338-97EB-42B8-A185-04C894DC9D1C}"/>
          </ac:spMkLst>
        </pc:spChg>
        <pc:spChg chg="add mod">
          <ac:chgData name="Francisco Coreas" userId="da4af9f0d1dc0a64" providerId="LiveId" clId="{8642A207-F19D-4AAF-9F1F-CBDD3FC82E4C}" dt="2019-06-27T22:54:38.724" v="757" actId="1076"/>
          <ac:spMkLst>
            <pc:docMk/>
            <pc:sldMk cId="286656365" sldId="286"/>
            <ac:spMk id="9" creationId="{31B00254-C11A-49E9-A5C9-7C867FB78383}"/>
          </ac:spMkLst>
        </pc:spChg>
        <pc:picChg chg="mod">
          <ac:chgData name="Francisco Coreas" userId="da4af9f0d1dc0a64" providerId="LiveId" clId="{8642A207-F19D-4AAF-9F1F-CBDD3FC82E4C}" dt="2019-06-27T22:33:13.239" v="611" actId="1036"/>
          <ac:picMkLst>
            <pc:docMk/>
            <pc:sldMk cId="286656365" sldId="286"/>
            <ac:picMk id="6" creationId="{47B48041-FC07-4FFE-8381-D05BD0731007}"/>
          </ac:picMkLst>
        </pc:picChg>
      </pc:sldChg>
      <pc:sldChg chg="addSp delSp modSp">
        <pc:chgData name="Francisco Coreas" userId="da4af9f0d1dc0a64" providerId="LiveId" clId="{8642A207-F19D-4AAF-9F1F-CBDD3FC82E4C}" dt="2019-06-28T07:34:51.537" v="1070" actId="1076"/>
        <pc:sldMkLst>
          <pc:docMk/>
          <pc:sldMk cId="3621937759" sldId="287"/>
        </pc:sldMkLst>
        <pc:spChg chg="mod">
          <ac:chgData name="Francisco Coreas" userId="da4af9f0d1dc0a64" providerId="LiveId" clId="{8642A207-F19D-4AAF-9F1F-CBDD3FC82E4C}" dt="2019-06-27T22:33:31.224" v="614" actId="1076"/>
          <ac:spMkLst>
            <pc:docMk/>
            <pc:sldMk cId="3621937759" sldId="287"/>
            <ac:spMk id="2" creationId="{F75141FE-9B8C-4909-9311-93D2C951C747}"/>
          </ac:spMkLst>
        </pc:spChg>
        <pc:spChg chg="mod">
          <ac:chgData name="Francisco Coreas" userId="da4af9f0d1dc0a64" providerId="LiveId" clId="{8642A207-F19D-4AAF-9F1F-CBDD3FC82E4C}" dt="2019-06-26T09:46:06.585" v="498" actId="1076"/>
          <ac:spMkLst>
            <pc:docMk/>
            <pc:sldMk cId="3621937759" sldId="287"/>
            <ac:spMk id="5" creationId="{18168FF2-CEB8-42AA-890C-8FDFB3E5EAC8}"/>
          </ac:spMkLst>
        </pc:spChg>
        <pc:spChg chg="add del mod">
          <ac:chgData name="Francisco Coreas" userId="da4af9f0d1dc0a64" providerId="LiveId" clId="{8642A207-F19D-4AAF-9F1F-CBDD3FC82E4C}" dt="2019-06-27T22:55:18.790" v="759" actId="1076"/>
          <ac:spMkLst>
            <pc:docMk/>
            <pc:sldMk cId="3621937759" sldId="287"/>
            <ac:spMk id="7" creationId="{27379942-CFFA-4F25-BB36-B3002F858B79}"/>
          </ac:spMkLst>
        </pc:spChg>
        <pc:spChg chg="add del">
          <ac:chgData name="Francisco Coreas" userId="da4af9f0d1dc0a64" providerId="LiveId" clId="{8642A207-F19D-4AAF-9F1F-CBDD3FC82E4C}" dt="2019-06-27T22:05:14.532" v="594"/>
          <ac:spMkLst>
            <pc:docMk/>
            <pc:sldMk cId="3621937759" sldId="287"/>
            <ac:spMk id="8" creationId="{7D9AD6DF-B135-4AD6-A628-36CD15DA9439}"/>
          </ac:spMkLst>
        </pc:spChg>
        <pc:spChg chg="add mod">
          <ac:chgData name="Francisco Coreas" userId="da4af9f0d1dc0a64" providerId="LiveId" clId="{8642A207-F19D-4AAF-9F1F-CBDD3FC82E4C}" dt="2019-06-28T07:34:51.537" v="1070" actId="1076"/>
          <ac:spMkLst>
            <pc:docMk/>
            <pc:sldMk cId="3621937759" sldId="287"/>
            <ac:spMk id="9" creationId="{FD48793E-D5EE-4493-BCAD-68121990D883}"/>
          </ac:spMkLst>
        </pc:spChg>
        <pc:spChg chg="add del">
          <ac:chgData name="Francisco Coreas" userId="da4af9f0d1dc0a64" providerId="LiveId" clId="{8642A207-F19D-4AAF-9F1F-CBDD3FC82E4C}" dt="2019-06-28T07:31:21.759" v="978"/>
          <ac:spMkLst>
            <pc:docMk/>
            <pc:sldMk cId="3621937759" sldId="287"/>
            <ac:spMk id="10" creationId="{AF9CF0A0-8B3D-420D-8D83-C5FE3ED4DBE2}"/>
          </ac:spMkLst>
        </pc:spChg>
        <pc:spChg chg="add del mod">
          <ac:chgData name="Francisco Coreas" userId="da4af9f0d1dc0a64" providerId="LiveId" clId="{8642A207-F19D-4AAF-9F1F-CBDD3FC82E4C}" dt="2019-06-28T07:31:21.269" v="977"/>
          <ac:spMkLst>
            <pc:docMk/>
            <pc:sldMk cId="3621937759" sldId="287"/>
            <ac:spMk id="11" creationId="{9DAC72F0-EDB7-4D2F-BF6E-9F6FA56F20DA}"/>
          </ac:spMkLst>
        </pc:spChg>
        <pc:picChg chg="add mod">
          <ac:chgData name="Francisco Coreas" userId="da4af9f0d1dc0a64" providerId="LiveId" clId="{8642A207-F19D-4AAF-9F1F-CBDD3FC82E4C}" dt="2019-06-27T22:33:34.048" v="615" actId="1076"/>
          <ac:picMkLst>
            <pc:docMk/>
            <pc:sldMk cId="3621937759" sldId="287"/>
            <ac:picMk id="6" creationId="{31729D17-5F40-4379-8450-946557779F63}"/>
          </ac:picMkLst>
        </pc:picChg>
      </pc:sldChg>
      <pc:sldChg chg="addSp modSp">
        <pc:chgData name="Francisco Coreas" userId="da4af9f0d1dc0a64" providerId="LiveId" clId="{8642A207-F19D-4AAF-9F1F-CBDD3FC82E4C}" dt="2019-06-26T07:42:30.395" v="306" actId="14100"/>
        <pc:sldMkLst>
          <pc:docMk/>
          <pc:sldMk cId="2686134075" sldId="288"/>
        </pc:sldMkLst>
        <pc:picChg chg="add mod">
          <ac:chgData name="Francisco Coreas" userId="da4af9f0d1dc0a64" providerId="LiveId" clId="{8642A207-F19D-4AAF-9F1F-CBDD3FC82E4C}" dt="2019-06-26T07:42:30.395" v="306" actId="14100"/>
          <ac:picMkLst>
            <pc:docMk/>
            <pc:sldMk cId="2686134075" sldId="288"/>
            <ac:picMk id="6" creationId="{2F87E854-0EAB-45BC-8FCF-5E932ACD1FB0}"/>
          </ac:picMkLst>
        </pc:picChg>
      </pc:sldChg>
      <pc:sldChg chg="addSp delSp modSp add">
        <pc:chgData name="Francisco Coreas" userId="da4af9f0d1dc0a64" providerId="LiveId" clId="{8642A207-F19D-4AAF-9F1F-CBDD3FC82E4C}" dt="2019-06-27T22:52:09.371" v="735"/>
        <pc:sldMkLst>
          <pc:docMk/>
          <pc:sldMk cId="252389290" sldId="289"/>
        </pc:sldMkLst>
        <pc:spChg chg="mod">
          <ac:chgData name="Francisco Coreas" userId="da4af9f0d1dc0a64" providerId="LiveId" clId="{8642A207-F19D-4AAF-9F1F-CBDD3FC82E4C}" dt="2019-06-26T07:32:05.227" v="180" actId="20577"/>
          <ac:spMkLst>
            <pc:docMk/>
            <pc:sldMk cId="252389290" sldId="289"/>
            <ac:spMk id="5" creationId="{18168FF2-CEB8-42AA-890C-8FDFB3E5EAC8}"/>
          </ac:spMkLst>
        </pc:spChg>
        <pc:spChg chg="add del">
          <ac:chgData name="Francisco Coreas" userId="da4af9f0d1dc0a64" providerId="LiveId" clId="{8642A207-F19D-4AAF-9F1F-CBDD3FC82E4C}" dt="2019-06-27T22:52:08.674" v="734" actId="478"/>
          <ac:spMkLst>
            <pc:docMk/>
            <pc:sldMk cId="252389290" sldId="289"/>
            <ac:spMk id="6" creationId="{C09DDEA3-6821-42FD-A172-AE4FD6C37B97}"/>
          </ac:spMkLst>
        </pc:spChg>
        <pc:spChg chg="add">
          <ac:chgData name="Francisco Coreas" userId="da4af9f0d1dc0a64" providerId="LiveId" clId="{8642A207-F19D-4AAF-9F1F-CBDD3FC82E4C}" dt="2019-06-27T22:52:09.371" v="735"/>
          <ac:spMkLst>
            <pc:docMk/>
            <pc:sldMk cId="252389290" sldId="289"/>
            <ac:spMk id="7" creationId="{DB1B3E21-B7FE-4A22-BD0D-076992CD6191}"/>
          </ac:spMkLst>
        </pc:spChg>
        <pc:spChg chg="add del">
          <ac:chgData name="Francisco Coreas" userId="da4af9f0d1dc0a64" providerId="LiveId" clId="{8642A207-F19D-4AAF-9F1F-CBDD3FC82E4C}" dt="2019-06-27T22:04:10.058" v="584" actId="478"/>
          <ac:spMkLst>
            <pc:docMk/>
            <pc:sldMk cId="252389290" sldId="289"/>
            <ac:spMk id="16" creationId="{704FFEF0-8AAC-461D-838E-33B5F2EC81ED}"/>
          </ac:spMkLst>
        </pc:spChg>
        <pc:spChg chg="del topLvl">
          <ac:chgData name="Francisco Coreas" userId="da4af9f0d1dc0a64" providerId="LiveId" clId="{8642A207-F19D-4AAF-9F1F-CBDD3FC82E4C}" dt="2019-06-26T07:33:08.612" v="203" actId="478"/>
          <ac:spMkLst>
            <pc:docMk/>
            <pc:sldMk cId="252389290" sldId="289"/>
            <ac:spMk id="20" creationId="{C4DD5259-6AC1-40A4-826F-607F970DAF7A}"/>
          </ac:spMkLst>
        </pc:spChg>
        <pc:grpChg chg="del">
          <ac:chgData name="Francisco Coreas" userId="da4af9f0d1dc0a64" providerId="LiveId" clId="{8642A207-F19D-4AAF-9F1F-CBDD3FC82E4C}" dt="2019-06-26T07:32:49.063" v="197" actId="478"/>
          <ac:grpSpMkLst>
            <pc:docMk/>
            <pc:sldMk cId="252389290" sldId="289"/>
            <ac:grpSpMk id="24" creationId="{409A908B-EC25-472C-98BC-EEEC44E30078}"/>
          </ac:grpSpMkLst>
        </pc:grpChg>
        <pc:grpChg chg="del mod">
          <ac:chgData name="Francisco Coreas" userId="da4af9f0d1dc0a64" providerId="LiveId" clId="{8642A207-F19D-4AAF-9F1F-CBDD3FC82E4C}" dt="2019-06-26T07:33:08.612" v="203" actId="478"/>
          <ac:grpSpMkLst>
            <pc:docMk/>
            <pc:sldMk cId="252389290" sldId="289"/>
            <ac:grpSpMk id="25" creationId="{CE81ADDB-2E8F-4B31-A8E6-49D2E623B6BB}"/>
          </ac:grpSpMkLst>
        </pc:grpChg>
        <pc:grpChg chg="del">
          <ac:chgData name="Francisco Coreas" userId="da4af9f0d1dc0a64" providerId="LiveId" clId="{8642A207-F19D-4AAF-9F1F-CBDD3FC82E4C}" dt="2019-06-26T07:32:51.446" v="198" actId="478"/>
          <ac:grpSpMkLst>
            <pc:docMk/>
            <pc:sldMk cId="252389290" sldId="289"/>
            <ac:grpSpMk id="26" creationId="{E6EDFB18-7F74-43CB-9FB4-D2466480BD29}"/>
          </ac:grpSpMkLst>
        </pc:grpChg>
        <pc:grpChg chg="del">
          <ac:chgData name="Francisco Coreas" userId="da4af9f0d1dc0a64" providerId="LiveId" clId="{8642A207-F19D-4AAF-9F1F-CBDD3FC82E4C}" dt="2019-06-26T07:32:52.165" v="199" actId="478"/>
          <ac:grpSpMkLst>
            <pc:docMk/>
            <pc:sldMk cId="252389290" sldId="289"/>
            <ac:grpSpMk id="27" creationId="{4D4E43E0-9E06-45D5-B29A-7606E94DF025}"/>
          </ac:grpSpMkLst>
        </pc:grpChg>
        <pc:picChg chg="mod topLvl">
          <ac:chgData name="Francisco Coreas" userId="da4af9f0d1dc0a64" providerId="LiveId" clId="{8642A207-F19D-4AAF-9F1F-CBDD3FC82E4C}" dt="2019-06-26T07:36:27.019" v="252" actId="14100"/>
          <ac:picMkLst>
            <pc:docMk/>
            <pc:sldMk cId="252389290" sldId="289"/>
            <ac:picMk id="3" creationId="{7E16341B-D9E6-4758-8A9F-7F3D8B6BBB12}"/>
          </ac:picMkLst>
        </pc:picChg>
      </pc:sldChg>
      <pc:sldChg chg="addSp delSp modSp add">
        <pc:chgData name="Francisco Coreas" userId="da4af9f0d1dc0a64" providerId="LiveId" clId="{8642A207-F19D-4AAF-9F1F-CBDD3FC82E4C}" dt="2019-06-27T22:52:16.576" v="737"/>
        <pc:sldMkLst>
          <pc:docMk/>
          <pc:sldMk cId="2203733918" sldId="290"/>
        </pc:sldMkLst>
        <pc:spChg chg="mod">
          <ac:chgData name="Francisco Coreas" userId="da4af9f0d1dc0a64" providerId="LiveId" clId="{8642A207-F19D-4AAF-9F1F-CBDD3FC82E4C}" dt="2019-06-26T07:32:09.164" v="182" actId="20577"/>
          <ac:spMkLst>
            <pc:docMk/>
            <pc:sldMk cId="2203733918" sldId="290"/>
            <ac:spMk id="5" creationId="{18168FF2-CEB8-42AA-890C-8FDFB3E5EAC8}"/>
          </ac:spMkLst>
        </pc:spChg>
        <pc:spChg chg="add del">
          <ac:chgData name="Francisco Coreas" userId="da4af9f0d1dc0a64" providerId="LiveId" clId="{8642A207-F19D-4AAF-9F1F-CBDD3FC82E4C}" dt="2019-06-27T22:52:15.887" v="736" actId="478"/>
          <ac:spMkLst>
            <pc:docMk/>
            <pc:sldMk cId="2203733918" sldId="290"/>
            <ac:spMk id="6" creationId="{35190F2E-4F19-40CF-B1CA-CFA859D4E6F4}"/>
          </ac:spMkLst>
        </pc:spChg>
        <pc:spChg chg="add">
          <ac:chgData name="Francisco Coreas" userId="da4af9f0d1dc0a64" providerId="LiveId" clId="{8642A207-F19D-4AAF-9F1F-CBDD3FC82E4C}" dt="2019-06-27T22:52:16.576" v="737"/>
          <ac:spMkLst>
            <pc:docMk/>
            <pc:sldMk cId="2203733918" sldId="290"/>
            <ac:spMk id="7" creationId="{4745320C-364F-4642-9D4E-DD31F6304E86}"/>
          </ac:spMkLst>
        </pc:spChg>
        <pc:spChg chg="add del">
          <ac:chgData name="Francisco Coreas" userId="da4af9f0d1dc0a64" providerId="LiveId" clId="{8642A207-F19D-4AAF-9F1F-CBDD3FC82E4C}" dt="2019-06-27T22:04:17.539" v="586" actId="478"/>
          <ac:spMkLst>
            <pc:docMk/>
            <pc:sldMk cId="2203733918" sldId="290"/>
            <ac:spMk id="16" creationId="{773A7B0D-A503-46E3-A65F-7AC67F580544}"/>
          </ac:spMkLst>
        </pc:spChg>
        <pc:spChg chg="del topLvl">
          <ac:chgData name="Francisco Coreas" userId="da4af9f0d1dc0a64" providerId="LiveId" clId="{8642A207-F19D-4AAF-9F1F-CBDD3FC82E4C}" dt="2019-06-26T07:33:29.426" v="210" actId="478"/>
          <ac:spMkLst>
            <pc:docMk/>
            <pc:sldMk cId="2203733918" sldId="290"/>
            <ac:spMk id="21" creationId="{17FF26A2-E37B-4FA6-8C6B-D7D69CB106D2}"/>
          </ac:spMkLst>
        </pc:spChg>
        <pc:grpChg chg="del">
          <ac:chgData name="Francisco Coreas" userId="da4af9f0d1dc0a64" providerId="LiveId" clId="{8642A207-F19D-4AAF-9F1F-CBDD3FC82E4C}" dt="2019-06-26T07:33:21.786" v="207" actId="478"/>
          <ac:grpSpMkLst>
            <pc:docMk/>
            <pc:sldMk cId="2203733918" sldId="290"/>
            <ac:grpSpMk id="24" creationId="{409A908B-EC25-472C-98BC-EEEC44E30078}"/>
          </ac:grpSpMkLst>
        </pc:grpChg>
        <pc:grpChg chg="del">
          <ac:chgData name="Francisco Coreas" userId="da4af9f0d1dc0a64" providerId="LiveId" clId="{8642A207-F19D-4AAF-9F1F-CBDD3FC82E4C}" dt="2019-06-26T07:33:23.477" v="208" actId="478"/>
          <ac:grpSpMkLst>
            <pc:docMk/>
            <pc:sldMk cId="2203733918" sldId="290"/>
            <ac:grpSpMk id="25" creationId="{CE81ADDB-2E8F-4B31-A8E6-49D2E623B6BB}"/>
          </ac:grpSpMkLst>
        </pc:grpChg>
        <pc:grpChg chg="del">
          <ac:chgData name="Francisco Coreas" userId="da4af9f0d1dc0a64" providerId="LiveId" clId="{8642A207-F19D-4AAF-9F1F-CBDD3FC82E4C}" dt="2019-06-26T07:33:29.426" v="210" actId="478"/>
          <ac:grpSpMkLst>
            <pc:docMk/>
            <pc:sldMk cId="2203733918" sldId="290"/>
            <ac:grpSpMk id="26" creationId="{E6EDFB18-7F74-43CB-9FB4-D2466480BD29}"/>
          </ac:grpSpMkLst>
        </pc:grpChg>
        <pc:grpChg chg="del">
          <ac:chgData name="Francisco Coreas" userId="da4af9f0d1dc0a64" providerId="LiveId" clId="{8642A207-F19D-4AAF-9F1F-CBDD3FC82E4C}" dt="2019-06-26T07:33:24.981" v="209" actId="478"/>
          <ac:grpSpMkLst>
            <pc:docMk/>
            <pc:sldMk cId="2203733918" sldId="290"/>
            <ac:grpSpMk id="27" creationId="{4D4E43E0-9E06-45D5-B29A-7606E94DF025}"/>
          </ac:grpSpMkLst>
        </pc:grpChg>
        <pc:picChg chg="mod topLvl">
          <ac:chgData name="Francisco Coreas" userId="da4af9f0d1dc0a64" providerId="LiveId" clId="{8642A207-F19D-4AAF-9F1F-CBDD3FC82E4C}" dt="2019-06-26T07:36:07.530" v="248" actId="14100"/>
          <ac:picMkLst>
            <pc:docMk/>
            <pc:sldMk cId="2203733918" sldId="290"/>
            <ac:picMk id="17" creationId="{0C48E44A-B612-42AD-B4D7-A9C00EF221C3}"/>
          </ac:picMkLst>
        </pc:picChg>
      </pc:sldChg>
      <pc:sldChg chg="addSp delSp modSp add">
        <pc:chgData name="Francisco Coreas" userId="da4af9f0d1dc0a64" providerId="LiveId" clId="{8642A207-F19D-4AAF-9F1F-CBDD3FC82E4C}" dt="2019-06-27T22:52:22.894" v="739"/>
        <pc:sldMkLst>
          <pc:docMk/>
          <pc:sldMk cId="1840936698" sldId="291"/>
        </pc:sldMkLst>
        <pc:spChg chg="mod">
          <ac:chgData name="Francisco Coreas" userId="da4af9f0d1dc0a64" providerId="LiveId" clId="{8642A207-F19D-4AAF-9F1F-CBDD3FC82E4C}" dt="2019-06-26T07:32:12.512" v="184" actId="20577"/>
          <ac:spMkLst>
            <pc:docMk/>
            <pc:sldMk cId="1840936698" sldId="291"/>
            <ac:spMk id="5" creationId="{18168FF2-CEB8-42AA-890C-8FDFB3E5EAC8}"/>
          </ac:spMkLst>
        </pc:spChg>
        <pc:spChg chg="add del">
          <ac:chgData name="Francisco Coreas" userId="da4af9f0d1dc0a64" providerId="LiveId" clId="{8642A207-F19D-4AAF-9F1F-CBDD3FC82E4C}" dt="2019-06-27T22:52:22.404" v="738" actId="478"/>
          <ac:spMkLst>
            <pc:docMk/>
            <pc:sldMk cId="1840936698" sldId="291"/>
            <ac:spMk id="6" creationId="{3677BF6B-A97A-40B0-865C-B14560B3F62F}"/>
          </ac:spMkLst>
        </pc:spChg>
        <pc:spChg chg="add">
          <ac:chgData name="Francisco Coreas" userId="da4af9f0d1dc0a64" providerId="LiveId" clId="{8642A207-F19D-4AAF-9F1F-CBDD3FC82E4C}" dt="2019-06-27T22:52:22.894" v="739"/>
          <ac:spMkLst>
            <pc:docMk/>
            <pc:sldMk cId="1840936698" sldId="291"/>
            <ac:spMk id="7" creationId="{34E00669-3A7A-4F2E-9A6B-35E18A215BB3}"/>
          </ac:spMkLst>
        </pc:spChg>
        <pc:spChg chg="add del">
          <ac:chgData name="Francisco Coreas" userId="da4af9f0d1dc0a64" providerId="LiveId" clId="{8642A207-F19D-4AAF-9F1F-CBDD3FC82E4C}" dt="2019-06-27T22:04:23.334" v="588" actId="478"/>
          <ac:spMkLst>
            <pc:docMk/>
            <pc:sldMk cId="1840936698" sldId="291"/>
            <ac:spMk id="16" creationId="{63F87F01-DBB8-46FB-AC16-485CD83E0624}"/>
          </ac:spMkLst>
        </pc:spChg>
        <pc:spChg chg="del topLvl">
          <ac:chgData name="Francisco Coreas" userId="da4af9f0d1dc0a64" providerId="LiveId" clId="{8642A207-F19D-4AAF-9F1F-CBDD3FC82E4C}" dt="2019-06-26T07:34:10.501" v="219" actId="478"/>
          <ac:spMkLst>
            <pc:docMk/>
            <pc:sldMk cId="1840936698" sldId="291"/>
            <ac:spMk id="22" creationId="{1CF811AF-1201-4D2A-B5E0-8E787AA2E2EA}"/>
          </ac:spMkLst>
        </pc:spChg>
        <pc:grpChg chg="del">
          <ac:chgData name="Francisco Coreas" userId="da4af9f0d1dc0a64" providerId="LiveId" clId="{8642A207-F19D-4AAF-9F1F-CBDD3FC82E4C}" dt="2019-06-26T07:34:01.222" v="215" actId="478"/>
          <ac:grpSpMkLst>
            <pc:docMk/>
            <pc:sldMk cId="1840936698" sldId="291"/>
            <ac:grpSpMk id="24" creationId="{409A908B-EC25-472C-98BC-EEEC44E30078}"/>
          </ac:grpSpMkLst>
        </pc:grpChg>
        <pc:grpChg chg="del">
          <ac:chgData name="Francisco Coreas" userId="da4af9f0d1dc0a64" providerId="LiveId" clId="{8642A207-F19D-4AAF-9F1F-CBDD3FC82E4C}" dt="2019-06-26T07:34:01.941" v="216" actId="478"/>
          <ac:grpSpMkLst>
            <pc:docMk/>
            <pc:sldMk cId="1840936698" sldId="291"/>
            <ac:grpSpMk id="25" creationId="{CE81ADDB-2E8F-4B31-A8E6-49D2E623B6BB}"/>
          </ac:grpSpMkLst>
        </pc:grpChg>
        <pc:grpChg chg="del">
          <ac:chgData name="Francisco Coreas" userId="da4af9f0d1dc0a64" providerId="LiveId" clId="{8642A207-F19D-4AAF-9F1F-CBDD3FC82E4C}" dt="2019-06-26T07:34:02.479" v="217" actId="478"/>
          <ac:grpSpMkLst>
            <pc:docMk/>
            <pc:sldMk cId="1840936698" sldId="291"/>
            <ac:grpSpMk id="26" creationId="{E6EDFB18-7F74-43CB-9FB4-D2466480BD29}"/>
          </ac:grpSpMkLst>
        </pc:grpChg>
        <pc:grpChg chg="del mod">
          <ac:chgData name="Francisco Coreas" userId="da4af9f0d1dc0a64" providerId="LiveId" clId="{8642A207-F19D-4AAF-9F1F-CBDD3FC82E4C}" dt="2019-06-26T07:34:10.501" v="219" actId="478"/>
          <ac:grpSpMkLst>
            <pc:docMk/>
            <pc:sldMk cId="1840936698" sldId="291"/>
            <ac:grpSpMk id="27" creationId="{4D4E43E0-9E06-45D5-B29A-7606E94DF025}"/>
          </ac:grpSpMkLst>
        </pc:grpChg>
        <pc:picChg chg="mod topLvl">
          <ac:chgData name="Francisco Coreas" userId="da4af9f0d1dc0a64" providerId="LiveId" clId="{8642A207-F19D-4AAF-9F1F-CBDD3FC82E4C}" dt="2019-06-26T07:35:46.641" v="245" actId="14100"/>
          <ac:picMkLst>
            <pc:docMk/>
            <pc:sldMk cId="1840936698" sldId="291"/>
            <ac:picMk id="18" creationId="{20EF70CB-B9E1-4E7F-BD10-2A150E34940D}"/>
          </ac:picMkLst>
        </pc:picChg>
      </pc:sldChg>
      <pc:sldChg chg="addSp delSp modSp add">
        <pc:chgData name="Francisco Coreas" userId="da4af9f0d1dc0a64" providerId="LiveId" clId="{8642A207-F19D-4AAF-9F1F-CBDD3FC82E4C}" dt="2019-06-27T22:52:36.450" v="741"/>
        <pc:sldMkLst>
          <pc:docMk/>
          <pc:sldMk cId="4172671234" sldId="292"/>
        </pc:sldMkLst>
        <pc:spChg chg="mod">
          <ac:chgData name="Francisco Coreas" userId="da4af9f0d1dc0a64" providerId="LiveId" clId="{8642A207-F19D-4AAF-9F1F-CBDD3FC82E4C}" dt="2019-06-26T07:34:50.340" v="227" actId="20577"/>
          <ac:spMkLst>
            <pc:docMk/>
            <pc:sldMk cId="4172671234" sldId="292"/>
            <ac:spMk id="5" creationId="{18168FF2-CEB8-42AA-890C-8FDFB3E5EAC8}"/>
          </ac:spMkLst>
        </pc:spChg>
        <pc:spChg chg="add del mod">
          <ac:chgData name="Francisco Coreas" userId="da4af9f0d1dc0a64" providerId="LiveId" clId="{8642A207-F19D-4AAF-9F1F-CBDD3FC82E4C}" dt="2019-06-27T22:52:36.025" v="740" actId="478"/>
          <ac:spMkLst>
            <pc:docMk/>
            <pc:sldMk cId="4172671234" sldId="292"/>
            <ac:spMk id="8" creationId="{1DE50CF3-97CB-4C3E-BC2E-BCA6BC63D512}"/>
          </ac:spMkLst>
        </pc:spChg>
        <pc:spChg chg="add">
          <ac:chgData name="Francisco Coreas" userId="da4af9f0d1dc0a64" providerId="LiveId" clId="{8642A207-F19D-4AAF-9F1F-CBDD3FC82E4C}" dt="2019-06-27T22:52:36.450" v="741"/>
          <ac:spMkLst>
            <pc:docMk/>
            <pc:sldMk cId="4172671234" sldId="292"/>
            <ac:spMk id="9" creationId="{0331F865-A37A-4FE3-AC3F-C0AB39B84EFC}"/>
          </ac:spMkLst>
        </pc:spChg>
        <pc:spChg chg="add del">
          <ac:chgData name="Francisco Coreas" userId="da4af9f0d1dc0a64" providerId="LiveId" clId="{8642A207-F19D-4AAF-9F1F-CBDD3FC82E4C}" dt="2019-06-27T22:04:32.923" v="590" actId="478"/>
          <ac:spMkLst>
            <pc:docMk/>
            <pc:sldMk cId="4172671234" sldId="292"/>
            <ac:spMk id="29" creationId="{F2208D9C-4270-4574-BF69-D6FD55704A4D}"/>
          </ac:spMkLst>
        </pc:spChg>
        <pc:grpChg chg="add mod">
          <ac:chgData name="Francisco Coreas" userId="da4af9f0d1dc0a64" providerId="LiveId" clId="{8642A207-F19D-4AAF-9F1F-CBDD3FC82E4C}" dt="2019-06-26T07:35:21.163" v="238" actId="1076"/>
          <ac:grpSpMkLst>
            <pc:docMk/>
            <pc:sldMk cId="4172671234" sldId="292"/>
            <ac:grpSpMk id="16" creationId="{176CD694-2166-4C62-8067-FAD3B76BC119}"/>
          </ac:grpSpMkLst>
        </pc:grpChg>
        <pc:grpChg chg="del">
          <ac:chgData name="Francisco Coreas" userId="da4af9f0d1dc0a64" providerId="LiveId" clId="{8642A207-F19D-4AAF-9F1F-CBDD3FC82E4C}" dt="2019-06-26T07:35:02.785" v="231" actId="478"/>
          <ac:grpSpMkLst>
            <pc:docMk/>
            <pc:sldMk cId="4172671234" sldId="292"/>
            <ac:grpSpMk id="24" creationId="{409A908B-EC25-472C-98BC-EEEC44E30078}"/>
          </ac:grpSpMkLst>
        </pc:grpChg>
        <pc:grpChg chg="del mod">
          <ac:chgData name="Francisco Coreas" userId="da4af9f0d1dc0a64" providerId="LiveId" clId="{8642A207-F19D-4AAF-9F1F-CBDD3FC82E4C}" dt="2019-06-26T07:35:04.443" v="233" actId="478"/>
          <ac:grpSpMkLst>
            <pc:docMk/>
            <pc:sldMk cId="4172671234" sldId="292"/>
            <ac:grpSpMk id="25" creationId="{CE81ADDB-2E8F-4B31-A8E6-49D2E623B6BB}"/>
          </ac:grpSpMkLst>
        </pc:grpChg>
        <pc:grpChg chg="del">
          <ac:chgData name="Francisco Coreas" userId="da4af9f0d1dc0a64" providerId="LiveId" clId="{8642A207-F19D-4AAF-9F1F-CBDD3FC82E4C}" dt="2019-06-26T07:35:05.848" v="234" actId="478"/>
          <ac:grpSpMkLst>
            <pc:docMk/>
            <pc:sldMk cId="4172671234" sldId="292"/>
            <ac:grpSpMk id="26" creationId="{E6EDFB18-7F74-43CB-9FB4-D2466480BD29}"/>
          </ac:grpSpMkLst>
        </pc:grpChg>
        <pc:grpChg chg="del">
          <ac:chgData name="Francisco Coreas" userId="da4af9f0d1dc0a64" providerId="LiveId" clId="{8642A207-F19D-4AAF-9F1F-CBDD3FC82E4C}" dt="2019-06-26T07:35:07.225" v="235" actId="478"/>
          <ac:grpSpMkLst>
            <pc:docMk/>
            <pc:sldMk cId="4172671234" sldId="292"/>
            <ac:grpSpMk id="27" creationId="{4D4E43E0-9E06-45D5-B29A-7606E94DF025}"/>
          </ac:grpSpMkLst>
        </pc:grpChg>
      </pc:sldChg>
      <pc:sldChg chg="addSp modSp add">
        <pc:chgData name="Francisco Coreas" userId="da4af9f0d1dc0a64" providerId="LiveId" clId="{8642A207-F19D-4AAF-9F1F-CBDD3FC82E4C}" dt="2019-06-26T09:54:16.608" v="529" actId="14100"/>
        <pc:sldMkLst>
          <pc:docMk/>
          <pc:sldMk cId="3488308534" sldId="293"/>
        </pc:sldMkLst>
        <pc:picChg chg="add mod">
          <ac:chgData name="Francisco Coreas" userId="da4af9f0d1dc0a64" providerId="LiveId" clId="{8642A207-F19D-4AAF-9F1F-CBDD3FC82E4C}" dt="2019-06-26T09:54:16.608" v="529" actId="14100"/>
          <ac:picMkLst>
            <pc:docMk/>
            <pc:sldMk cId="3488308534" sldId="293"/>
            <ac:picMk id="4" creationId="{F50C0FFC-FF9A-431D-93B2-D81306421E27}"/>
          </ac:picMkLst>
        </pc:picChg>
      </pc:sldChg>
    </pc:docChg>
  </pc:docChgLst>
  <pc:docChgLst>
    <pc:chgData name="Francisco Coreas" userId="da4af9f0d1dc0a64" providerId="Windows Live" clId="Web-{DEF45AC1-21A1-496F-BB18-43AF8F45C762}"/>
    <pc:docChg chg="modSld">
      <pc:chgData name="Francisco Coreas" userId="da4af9f0d1dc0a64" providerId="Windows Live" clId="Web-{DEF45AC1-21A1-496F-BB18-43AF8F45C762}" dt="2019-06-28T08:16:25.261" v="48" actId="1076"/>
      <pc:docMkLst>
        <pc:docMk/>
      </pc:docMkLst>
      <pc:sldChg chg="modSp">
        <pc:chgData name="Francisco Coreas" userId="da4af9f0d1dc0a64" providerId="Windows Live" clId="Web-{DEF45AC1-21A1-496F-BB18-43AF8F45C762}" dt="2019-06-28T08:03:12.841" v="0" actId="1076"/>
        <pc:sldMkLst>
          <pc:docMk/>
          <pc:sldMk cId="2565677129" sldId="257"/>
        </pc:sldMkLst>
        <pc:picChg chg="mod">
          <ac:chgData name="Francisco Coreas" userId="da4af9f0d1dc0a64" providerId="Windows Live" clId="Web-{DEF45AC1-21A1-496F-BB18-43AF8F45C762}" dt="2019-06-28T08:03:12.841" v="0" actId="1076"/>
          <ac:picMkLst>
            <pc:docMk/>
            <pc:sldMk cId="2565677129" sldId="257"/>
            <ac:picMk id="82" creationId="{CC06F221-77DB-47FE-A899-65C9E2D8B26B}"/>
          </ac:picMkLst>
        </pc:picChg>
      </pc:sldChg>
      <pc:sldChg chg="modSp">
        <pc:chgData name="Francisco Coreas" userId="da4af9f0d1dc0a64" providerId="Windows Live" clId="Web-{DEF45AC1-21A1-496F-BB18-43AF8F45C762}" dt="2019-06-28T08:13:54.980" v="37" actId="20577"/>
        <pc:sldMkLst>
          <pc:docMk/>
          <pc:sldMk cId="2876680079" sldId="259"/>
        </pc:sldMkLst>
        <pc:spChg chg="mod">
          <ac:chgData name="Francisco Coreas" userId="da4af9f0d1dc0a64" providerId="Windows Live" clId="Web-{DEF45AC1-21A1-496F-BB18-43AF8F45C762}" dt="2019-06-28T08:13:54.980" v="37" actId="20577"/>
          <ac:spMkLst>
            <pc:docMk/>
            <pc:sldMk cId="2876680079" sldId="259"/>
            <ac:spMk id="79" creationId="{AD36A0DA-3379-45E5-854A-32B8DB5A6DA8}"/>
          </ac:spMkLst>
        </pc:spChg>
      </pc:sldChg>
      <pc:sldChg chg="addSp modSp">
        <pc:chgData name="Francisco Coreas" userId="da4af9f0d1dc0a64" providerId="Windows Live" clId="Web-{DEF45AC1-21A1-496F-BB18-43AF8F45C762}" dt="2019-06-28T08:16:11.730" v="46" actId="1076"/>
        <pc:sldMkLst>
          <pc:docMk/>
          <pc:sldMk cId="1092485606" sldId="277"/>
        </pc:sldMkLst>
        <pc:picChg chg="add mod">
          <ac:chgData name="Francisco Coreas" userId="da4af9f0d1dc0a64" providerId="Windows Live" clId="Web-{DEF45AC1-21A1-496F-BB18-43AF8F45C762}" dt="2019-06-28T08:16:11.730" v="46" actId="1076"/>
          <ac:picMkLst>
            <pc:docMk/>
            <pc:sldMk cId="1092485606" sldId="277"/>
            <ac:picMk id="2" creationId="{BFB56AC9-B054-4915-8698-FDB8EB18B4B5}"/>
          </ac:picMkLst>
        </pc:picChg>
        <pc:picChg chg="mod">
          <ac:chgData name="Francisco Coreas" userId="da4af9f0d1dc0a64" providerId="Windows Live" clId="Web-{DEF45AC1-21A1-496F-BB18-43AF8F45C762}" dt="2019-06-28T08:16:03.308" v="44" actId="1076"/>
          <ac:picMkLst>
            <pc:docMk/>
            <pc:sldMk cId="1092485606" sldId="277"/>
            <ac:picMk id="9" creationId="{C1B0F990-7CA4-42EB-9CE2-4164F1BCEBA4}"/>
          </ac:picMkLst>
        </pc:picChg>
      </pc:sldChg>
      <pc:sldChg chg="addSp modSp">
        <pc:chgData name="Francisco Coreas" userId="da4af9f0d1dc0a64" providerId="Windows Live" clId="Web-{DEF45AC1-21A1-496F-BB18-43AF8F45C762}" dt="2019-06-28T08:16:25.261" v="48" actId="1076"/>
        <pc:sldMkLst>
          <pc:docMk/>
          <pc:sldMk cId="3208454232" sldId="284"/>
        </pc:sldMkLst>
        <pc:picChg chg="add mod">
          <ac:chgData name="Francisco Coreas" userId="da4af9f0d1dc0a64" providerId="Windows Live" clId="Web-{DEF45AC1-21A1-496F-BB18-43AF8F45C762}" dt="2019-06-28T08:16:25.261" v="48" actId="1076"/>
          <ac:picMkLst>
            <pc:docMk/>
            <pc:sldMk cId="3208454232" sldId="284"/>
            <ac:picMk id="2" creationId="{B5682F99-416E-423F-BF60-9BDC962E76C8}"/>
          </ac:picMkLst>
        </pc:picChg>
      </pc:sldChg>
    </pc:docChg>
  </pc:docChgLst>
  <pc:docChgLst>
    <pc:chgData name="Francisco Coreas" userId="da4af9f0d1dc0a64" providerId="Windows Live" clId="Web-{F59D19DE-B649-43A6-8B28-86B4DA4DF594}"/>
    <pc:docChg chg="modSld">
      <pc:chgData name="Francisco Coreas" userId="da4af9f0d1dc0a64" providerId="Windows Live" clId="Web-{F59D19DE-B649-43A6-8B28-86B4DA4DF594}" dt="2019-06-26T07:16:03.987" v="0"/>
      <pc:docMkLst>
        <pc:docMk/>
      </pc:docMkLst>
      <pc:sldChg chg="addSp modSp">
        <pc:chgData name="Francisco Coreas" userId="da4af9f0d1dc0a64" providerId="Windows Live" clId="Web-{F59D19DE-B649-43A6-8B28-86B4DA4DF594}" dt="2019-06-26T07:16:03.987" v="0"/>
        <pc:sldMkLst>
          <pc:docMk/>
          <pc:sldMk cId="2876680079" sldId="259"/>
        </pc:sldMkLst>
        <pc:picChg chg="add mod">
          <ac:chgData name="Francisco Coreas" userId="da4af9f0d1dc0a64" providerId="Windows Live" clId="Web-{F59D19DE-B649-43A6-8B28-86B4DA4DF594}" dt="2019-06-26T07:16:03.987" v="0"/>
          <ac:picMkLst>
            <pc:docMk/>
            <pc:sldMk cId="2876680079" sldId="259"/>
            <ac:picMk id="2" creationId="{E7AAB78A-2DEF-4969-BCA8-0F4EDBACE3C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12B9-53E3-4179-BC6D-69152F2AA2FE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9A03A1D-8A81-4791-887F-15FD7A794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3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12B9-53E3-4179-BC6D-69152F2AA2FE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9A03A1D-8A81-4791-887F-15FD7A794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40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12B9-53E3-4179-BC6D-69152F2AA2FE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9A03A1D-8A81-4791-887F-15FD7A794B5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2928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12B9-53E3-4179-BC6D-69152F2AA2FE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A03A1D-8A81-4791-887F-15FD7A794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4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12B9-53E3-4179-BC6D-69152F2AA2FE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A03A1D-8A81-4791-887F-15FD7A794B5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6963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12B9-53E3-4179-BC6D-69152F2AA2FE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A03A1D-8A81-4791-887F-15FD7A794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22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12B9-53E3-4179-BC6D-69152F2AA2FE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03A1D-8A81-4791-887F-15FD7A794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17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12B9-53E3-4179-BC6D-69152F2AA2FE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03A1D-8A81-4791-887F-15FD7A794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57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12B9-53E3-4179-BC6D-69152F2AA2FE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03A1D-8A81-4791-887F-15FD7A794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72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12B9-53E3-4179-BC6D-69152F2AA2FE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9A03A1D-8A81-4791-887F-15FD7A794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38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12B9-53E3-4179-BC6D-69152F2AA2FE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9A03A1D-8A81-4791-887F-15FD7A794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96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12B9-53E3-4179-BC6D-69152F2AA2FE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9A03A1D-8A81-4791-887F-15FD7A794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260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12B9-53E3-4179-BC6D-69152F2AA2FE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03A1D-8A81-4791-887F-15FD7A794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97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12B9-53E3-4179-BC6D-69152F2AA2FE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03A1D-8A81-4791-887F-15FD7A794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11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12B9-53E3-4179-BC6D-69152F2AA2FE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03A1D-8A81-4791-887F-15FD7A794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12B9-53E3-4179-BC6D-69152F2AA2FE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A03A1D-8A81-4791-887F-15FD7A794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6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412B9-53E3-4179-BC6D-69152F2AA2FE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9A03A1D-8A81-4791-887F-15FD7A794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9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at07/GetSettle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at07/GetSettle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8129D-F7AB-4A8E-9215-52BA68F6DF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8E095-20D3-477F-A0CC-D81BAC2744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C0FFC-FF9A-431D-93B2-D81306421E27}"/>
              </a:ext>
            </a:extLst>
          </p:cNvPr>
          <p:cNvPicPr/>
          <p:nvPr/>
        </p:nvPicPr>
        <p:blipFill rotWithShape="1">
          <a:blip r:embed="rId2"/>
          <a:srcRect l="42901" t="32160" r="14654" b="1464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88308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79E0D-C40C-4F27-8F79-20C6A10E44D7}"/>
              </a:ext>
            </a:extLst>
          </p:cNvPr>
          <p:cNvPicPr/>
          <p:nvPr/>
        </p:nvPicPr>
        <p:blipFill rotWithShape="1">
          <a:blip r:embed="rId2"/>
          <a:srcRect l="42901" t="32160" r="14654" b="14648"/>
          <a:stretch/>
        </p:blipFill>
        <p:spPr bwMode="auto">
          <a:xfrm>
            <a:off x="11218606" y="6243484"/>
            <a:ext cx="980339" cy="6237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4E7B44-78E2-4FA4-9D37-621195DA139A}"/>
              </a:ext>
            </a:extLst>
          </p:cNvPr>
          <p:cNvSpPr txBox="1"/>
          <p:nvPr/>
        </p:nvSpPr>
        <p:spPr>
          <a:xfrm>
            <a:off x="2162713" y="654479"/>
            <a:ext cx="7866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POI Ranking: 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4B862D0-B1AF-4DEB-B15C-9C5D389CB3A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7" t="36450" r="24891" b="32195"/>
          <a:stretch/>
        </p:blipFill>
        <p:spPr bwMode="auto">
          <a:xfrm>
            <a:off x="6626942" y="2581448"/>
            <a:ext cx="5338916" cy="36220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682B53-8944-4051-983D-29102C1DBE54}"/>
              </a:ext>
            </a:extLst>
          </p:cNvPr>
          <p:cNvSpPr txBox="1"/>
          <p:nvPr/>
        </p:nvSpPr>
        <p:spPr>
          <a:xfrm>
            <a:off x="1745865" y="1773433"/>
            <a:ext cx="451929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200" dirty="0"/>
              <a:t>We use street and number provided by user and desired commute time.</a:t>
            </a:r>
          </a:p>
          <a:p>
            <a:pPr algn="just"/>
            <a:endParaRPr lang="en-US" sz="2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200" dirty="0"/>
              <a:t>Assumption: People walk at an average of 5 km/hr.</a:t>
            </a:r>
          </a:p>
          <a:p>
            <a:pPr algn="just"/>
            <a:endParaRPr lang="en-US" sz="2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200" dirty="0"/>
              <a:t>User importance = 120 meters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200" dirty="0"/>
              <a:t>300 meter distance between circles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200" dirty="0"/>
              <a:t>16 points in each circle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B0F990-7CA4-42EB-9CE2-4164F1BCEB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83" t="13009" r="83867" b="80810"/>
          <a:stretch/>
        </p:blipFill>
        <p:spPr>
          <a:xfrm>
            <a:off x="7096696" y="1046738"/>
            <a:ext cx="1862885" cy="10421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A8CE1A-D70B-42A6-9481-DF347C1FBC56}"/>
              </a:ext>
            </a:extLst>
          </p:cNvPr>
          <p:cNvSpPr txBox="1"/>
          <p:nvPr/>
        </p:nvSpPr>
        <p:spPr>
          <a:xfrm>
            <a:off x="11775905" y="0"/>
            <a:ext cx="553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</a:t>
            </a:r>
          </a:p>
        </p:txBody>
      </p:sp>
      <p:pic>
        <p:nvPicPr>
          <p:cNvPr id="2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FB56AC9-B054-4915-8698-FDB8EB18B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884" y="1048251"/>
            <a:ext cx="1943100" cy="10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85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79E0D-C40C-4F27-8F79-20C6A10E44D7}"/>
              </a:ext>
            </a:extLst>
          </p:cNvPr>
          <p:cNvPicPr/>
          <p:nvPr/>
        </p:nvPicPr>
        <p:blipFill rotWithShape="1">
          <a:blip r:embed="rId2"/>
          <a:srcRect l="42901" t="32160" r="14654" b="14648"/>
          <a:stretch/>
        </p:blipFill>
        <p:spPr bwMode="auto">
          <a:xfrm>
            <a:off x="11218606" y="6243484"/>
            <a:ext cx="980339" cy="6237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168FF2-CEB8-42AA-890C-8FDFB3E5EAC8}"/>
              </a:ext>
            </a:extLst>
          </p:cNvPr>
          <p:cNvSpPr txBox="1"/>
          <p:nvPr/>
        </p:nvSpPr>
        <p:spPr>
          <a:xfrm>
            <a:off x="1733052" y="561035"/>
            <a:ext cx="7866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Security Ranking	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D43EE-2360-4EA8-AD2D-D70864B40ECE}"/>
              </a:ext>
            </a:extLst>
          </p:cNvPr>
          <p:cNvSpPr txBox="1"/>
          <p:nvPr/>
        </p:nvSpPr>
        <p:spPr>
          <a:xfrm>
            <a:off x="1604865" y="1268921"/>
            <a:ext cx="9296500" cy="48320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The Datasets were obtained from the Adjuntamiento de Barcelona  archives.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The incidents were categorized as per their severity: </a:t>
            </a:r>
            <a:r>
              <a:rPr lang="en-US" sz="2800" i="1" dirty="0"/>
              <a:t>Low Risk (</a:t>
            </a:r>
            <a:r>
              <a:rPr lang="en-US" sz="2800" i="1" u="sng" dirty="0"/>
              <a:t>1</a:t>
            </a:r>
            <a:r>
              <a:rPr lang="en-US" sz="2800" i="1" dirty="0"/>
              <a:t>), Medium Risk(</a:t>
            </a:r>
            <a:r>
              <a:rPr lang="en-US" sz="2800" i="1" u="sng" dirty="0"/>
              <a:t>10</a:t>
            </a:r>
            <a:r>
              <a:rPr lang="en-US" sz="2800" i="1" dirty="0"/>
              <a:t>) &amp; High Risk(</a:t>
            </a:r>
            <a:r>
              <a:rPr lang="en-US" sz="2800" i="1" u="sng" dirty="0"/>
              <a:t>100</a:t>
            </a:r>
            <a:r>
              <a:rPr lang="en-US" sz="2800" i="1" dirty="0"/>
              <a:t>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The score obtained was incidents occurring per 100 persons in a particular neighborhood. (</a:t>
            </a:r>
            <a:r>
              <a:rPr lang="en-US" sz="2800" u="sng" dirty="0"/>
              <a:t>Bias elimination</a:t>
            </a:r>
            <a:r>
              <a:rPr lang="en-US" sz="2800" dirty="0"/>
              <a:t>)    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AFF139-4F2F-4AC1-B746-531E1A971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48" t="12910" r="13382" b="81745"/>
          <a:stretch/>
        </p:blipFill>
        <p:spPr>
          <a:xfrm>
            <a:off x="7885578" y="561035"/>
            <a:ext cx="2364918" cy="76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3C9AB4-5031-47C1-918F-993ACED50064}"/>
              </a:ext>
            </a:extLst>
          </p:cNvPr>
          <p:cNvSpPr txBox="1"/>
          <p:nvPr/>
        </p:nvSpPr>
        <p:spPr>
          <a:xfrm>
            <a:off x="11946871" y="-78657"/>
            <a:ext cx="363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857156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79E0D-C40C-4F27-8F79-20C6A10E44D7}"/>
              </a:ext>
            </a:extLst>
          </p:cNvPr>
          <p:cNvPicPr/>
          <p:nvPr/>
        </p:nvPicPr>
        <p:blipFill rotWithShape="1">
          <a:blip r:embed="rId2"/>
          <a:srcRect l="42901" t="32160" r="14654" b="14648"/>
          <a:stretch/>
        </p:blipFill>
        <p:spPr bwMode="auto">
          <a:xfrm>
            <a:off x="11218606" y="6243484"/>
            <a:ext cx="980339" cy="6237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4E7B44-78E2-4FA4-9D37-621195DA139A}"/>
              </a:ext>
            </a:extLst>
          </p:cNvPr>
          <p:cNvSpPr txBox="1"/>
          <p:nvPr/>
        </p:nvSpPr>
        <p:spPr>
          <a:xfrm>
            <a:off x="1733052" y="561035"/>
            <a:ext cx="7866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Pointing System: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BA6B7-3EF5-4AC8-90A7-4FF8D7F11593}"/>
              </a:ext>
            </a:extLst>
          </p:cNvPr>
          <p:cNvSpPr txBox="1"/>
          <p:nvPr/>
        </p:nvSpPr>
        <p:spPr>
          <a:xfrm>
            <a:off x="1586204" y="1058924"/>
            <a:ext cx="9296500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User must assign 9 points between: </a:t>
            </a:r>
            <a:r>
              <a:rPr lang="en-US" sz="2800" i="1" dirty="0"/>
              <a:t>Security, Price &amp; POI ,</a:t>
            </a:r>
            <a:r>
              <a:rPr lang="en-US" sz="2800" dirty="0"/>
              <a:t>allocating  at least 1 point to each</a:t>
            </a:r>
            <a:r>
              <a:rPr lang="en-US" sz="2800" i="1" dirty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The algorithm works as per user preference, giving more importance to the feature getting more points.</a:t>
            </a:r>
            <a:endParaRPr lang="en-US" sz="2800" i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b="1" i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b="1" i="1" dirty="0"/>
          </a:p>
        </p:txBody>
      </p:sp>
      <p:pic>
        <p:nvPicPr>
          <p:cNvPr id="2" name="Picture 2" descr="A close up of a sign&#10;&#10;Description generated with high confidence">
            <a:extLst>
              <a:ext uri="{FF2B5EF4-FFF2-40B4-BE49-F238E27FC236}">
                <a16:creationId xmlns:a16="http://schemas.microsoft.com/office/drawing/2014/main" id="{4DBE665D-273F-41FE-91D5-018A53E61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056" y="4001728"/>
            <a:ext cx="5463202" cy="253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B0BCB8-0B8D-414D-B1FE-7B658AF2C245}"/>
              </a:ext>
            </a:extLst>
          </p:cNvPr>
          <p:cNvSpPr txBox="1"/>
          <p:nvPr/>
        </p:nvSpPr>
        <p:spPr>
          <a:xfrm>
            <a:off x="11936361" y="-78657"/>
            <a:ext cx="363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1684946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79E0D-C40C-4F27-8F79-20C6A10E44D7}"/>
              </a:ext>
            </a:extLst>
          </p:cNvPr>
          <p:cNvPicPr/>
          <p:nvPr/>
        </p:nvPicPr>
        <p:blipFill rotWithShape="1">
          <a:blip r:embed="rId2"/>
          <a:srcRect l="42901" t="32160" r="14654" b="14648"/>
          <a:stretch/>
        </p:blipFill>
        <p:spPr bwMode="auto">
          <a:xfrm>
            <a:off x="11218606" y="6243484"/>
            <a:ext cx="980339" cy="6237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168FF2-CEB8-42AA-890C-8FDFB3E5EAC8}"/>
              </a:ext>
            </a:extLst>
          </p:cNvPr>
          <p:cNvSpPr txBox="1"/>
          <p:nvPr/>
        </p:nvSpPr>
        <p:spPr>
          <a:xfrm>
            <a:off x="1733052" y="561035"/>
            <a:ext cx="7866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Final Ranking: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E722F-4128-4DA2-97D6-40CEB63C2306}"/>
              </a:ext>
            </a:extLst>
          </p:cNvPr>
          <p:cNvSpPr txBox="1"/>
          <p:nvPr/>
        </p:nvSpPr>
        <p:spPr>
          <a:xfrm>
            <a:off x="1586204" y="1124238"/>
            <a:ext cx="92965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POI and Budget ranking help filter out </a:t>
            </a:r>
            <a:r>
              <a:rPr lang="en-US" sz="2800" i="1" u="sng" dirty="0"/>
              <a:t>unimportant</a:t>
            </a:r>
            <a:r>
              <a:rPr lang="en-US" sz="2800" dirty="0"/>
              <a:t> neighborhoods.</a:t>
            </a:r>
          </a:p>
          <a:p>
            <a:pPr algn="just"/>
            <a:endParaRPr lang="en-US" sz="2800" dirty="0"/>
          </a:p>
          <a:p>
            <a:pPr algn="just"/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Normalization of scores in each of the categories for summing up to obtain final ranking.</a:t>
            </a:r>
          </a:p>
          <a:p>
            <a:pPr algn="just"/>
            <a:endParaRPr lang="en-US" sz="2800" dirty="0"/>
          </a:p>
          <a:p>
            <a:pPr algn="just"/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Integration of user preferences. (9 points)  </a:t>
            </a:r>
            <a:endParaRPr lang="en-US" sz="2800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8C0347-89C3-448B-9498-E082780E984E}"/>
              </a:ext>
            </a:extLst>
          </p:cNvPr>
          <p:cNvSpPr txBox="1"/>
          <p:nvPr/>
        </p:nvSpPr>
        <p:spPr>
          <a:xfrm>
            <a:off x="11775905" y="-10510"/>
            <a:ext cx="553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</a:t>
            </a:r>
          </a:p>
        </p:txBody>
      </p:sp>
    </p:spTree>
    <p:extLst>
      <p:ext uri="{BB962C8B-B14F-4D97-AF65-F5344CB8AC3E}">
        <p14:creationId xmlns:p14="http://schemas.microsoft.com/office/powerpoint/2010/main" val="1492641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79E0D-C40C-4F27-8F79-20C6A10E44D7}"/>
              </a:ext>
            </a:extLst>
          </p:cNvPr>
          <p:cNvPicPr/>
          <p:nvPr/>
        </p:nvPicPr>
        <p:blipFill rotWithShape="1">
          <a:blip r:embed="rId2"/>
          <a:srcRect l="42901" t="32160" r="14654" b="14648"/>
          <a:stretch/>
        </p:blipFill>
        <p:spPr bwMode="auto">
          <a:xfrm>
            <a:off x="11218606" y="6243484"/>
            <a:ext cx="980339" cy="6237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168FF2-CEB8-42AA-890C-8FDFB3E5EAC8}"/>
              </a:ext>
            </a:extLst>
          </p:cNvPr>
          <p:cNvSpPr txBox="1"/>
          <p:nvPr/>
        </p:nvSpPr>
        <p:spPr>
          <a:xfrm>
            <a:off x="1733052" y="561035"/>
            <a:ext cx="7866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Visualization: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E722F-4128-4DA2-97D6-40CEB63C2306}"/>
              </a:ext>
            </a:extLst>
          </p:cNvPr>
          <p:cNvSpPr txBox="1"/>
          <p:nvPr/>
        </p:nvSpPr>
        <p:spPr>
          <a:xfrm>
            <a:off x="1586204" y="1124238"/>
            <a:ext cx="9296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Telluric library from </a:t>
            </a:r>
            <a:r>
              <a:rPr lang="en-US" sz="2800" dirty="0" err="1"/>
              <a:t>Satellogic</a:t>
            </a:r>
            <a:r>
              <a:rPr lang="en-US" sz="2800" dirty="0"/>
              <a:t>.</a:t>
            </a:r>
          </a:p>
          <a:p>
            <a:pPr algn="just"/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Image of the flat/room and link.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just"/>
            <a:endParaRPr lang="en-US" sz="2800" b="1" u="sng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649C09D2-61CC-4CF5-9CAA-080183B07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32" y="3057832"/>
            <a:ext cx="7452851" cy="35789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40E994-3271-465E-9490-44C75F7B5251}"/>
              </a:ext>
            </a:extLst>
          </p:cNvPr>
          <p:cNvSpPr txBox="1"/>
          <p:nvPr/>
        </p:nvSpPr>
        <p:spPr>
          <a:xfrm>
            <a:off x="11859914" y="0"/>
            <a:ext cx="462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</a:t>
            </a:r>
          </a:p>
        </p:txBody>
      </p:sp>
      <p:pic>
        <p:nvPicPr>
          <p:cNvPr id="2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5682F99-416E-423F-BF60-9BDC962E7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700" y="1178593"/>
            <a:ext cx="1943100" cy="10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54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79E0D-C40C-4F27-8F79-20C6A10E44D7}"/>
              </a:ext>
            </a:extLst>
          </p:cNvPr>
          <p:cNvPicPr/>
          <p:nvPr/>
        </p:nvPicPr>
        <p:blipFill rotWithShape="1">
          <a:blip r:embed="rId2"/>
          <a:srcRect l="42901" t="32160" r="14654" b="14648"/>
          <a:stretch/>
        </p:blipFill>
        <p:spPr bwMode="auto">
          <a:xfrm>
            <a:off x="11218606" y="6243484"/>
            <a:ext cx="980339" cy="6237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168FF2-CEB8-42AA-890C-8FDFB3E5EAC8}"/>
              </a:ext>
            </a:extLst>
          </p:cNvPr>
          <p:cNvSpPr txBox="1"/>
          <p:nvPr/>
        </p:nvSpPr>
        <p:spPr>
          <a:xfrm>
            <a:off x="1674059" y="207092"/>
            <a:ext cx="7866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Data Infrastructure: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9AFC9-9610-40DC-922F-C41539502EB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4971" y="914977"/>
            <a:ext cx="11750048" cy="5820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8E6E60-3BA3-40A2-A92C-709D4006E382}"/>
              </a:ext>
            </a:extLst>
          </p:cNvPr>
          <p:cNvSpPr txBox="1"/>
          <p:nvPr/>
        </p:nvSpPr>
        <p:spPr>
          <a:xfrm>
            <a:off x="11897032" y="-63062"/>
            <a:ext cx="294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09147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79E0D-C40C-4F27-8F79-20C6A10E44D7}"/>
              </a:ext>
            </a:extLst>
          </p:cNvPr>
          <p:cNvPicPr/>
          <p:nvPr/>
        </p:nvPicPr>
        <p:blipFill rotWithShape="1">
          <a:blip r:embed="rId2"/>
          <a:srcRect l="42901" t="32160" r="14654" b="14648"/>
          <a:stretch/>
        </p:blipFill>
        <p:spPr bwMode="auto">
          <a:xfrm>
            <a:off x="11218606" y="6243484"/>
            <a:ext cx="980339" cy="6237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168FF2-CEB8-42AA-890C-8FDFB3E5EAC8}"/>
              </a:ext>
            </a:extLst>
          </p:cNvPr>
          <p:cNvSpPr txBox="1"/>
          <p:nvPr/>
        </p:nvSpPr>
        <p:spPr>
          <a:xfrm>
            <a:off x="158544" y="179674"/>
            <a:ext cx="7866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Website design 1: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CEFFBE-B868-4097-904E-36CC9D2959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37" b="4660"/>
          <a:stretch/>
        </p:blipFill>
        <p:spPr>
          <a:xfrm>
            <a:off x="304800" y="957360"/>
            <a:ext cx="11808542" cy="5720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20C90-B734-4623-9BAA-DD616F138C77}"/>
              </a:ext>
            </a:extLst>
          </p:cNvPr>
          <p:cNvSpPr txBox="1"/>
          <p:nvPr/>
        </p:nvSpPr>
        <p:spPr>
          <a:xfrm>
            <a:off x="11936361" y="-78657"/>
            <a:ext cx="363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2070245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79E0D-C40C-4F27-8F79-20C6A10E44D7}"/>
              </a:ext>
            </a:extLst>
          </p:cNvPr>
          <p:cNvPicPr/>
          <p:nvPr/>
        </p:nvPicPr>
        <p:blipFill rotWithShape="1">
          <a:blip r:embed="rId2"/>
          <a:srcRect l="42901" t="32160" r="14654" b="14648"/>
          <a:stretch/>
        </p:blipFill>
        <p:spPr bwMode="auto">
          <a:xfrm>
            <a:off x="11218606" y="6243484"/>
            <a:ext cx="980339" cy="6237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168FF2-CEB8-42AA-890C-8FDFB3E5EAC8}"/>
              </a:ext>
            </a:extLst>
          </p:cNvPr>
          <p:cNvSpPr txBox="1"/>
          <p:nvPr/>
        </p:nvSpPr>
        <p:spPr>
          <a:xfrm>
            <a:off x="158544" y="179674"/>
            <a:ext cx="7866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Website design 2: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16341B-D9E6-4758-8A9F-7F3D8B6BBB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91" b="4660"/>
          <a:stretch/>
        </p:blipFill>
        <p:spPr>
          <a:xfrm>
            <a:off x="304800" y="887560"/>
            <a:ext cx="11728656" cy="58770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1B3E21-B7FE-4A22-BD0D-076992CD6191}"/>
              </a:ext>
            </a:extLst>
          </p:cNvPr>
          <p:cNvSpPr txBox="1"/>
          <p:nvPr/>
        </p:nvSpPr>
        <p:spPr>
          <a:xfrm>
            <a:off x="11936361" y="-78657"/>
            <a:ext cx="363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252389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79E0D-C40C-4F27-8F79-20C6A10E44D7}"/>
              </a:ext>
            </a:extLst>
          </p:cNvPr>
          <p:cNvPicPr/>
          <p:nvPr/>
        </p:nvPicPr>
        <p:blipFill rotWithShape="1">
          <a:blip r:embed="rId2"/>
          <a:srcRect l="42901" t="32160" r="14654" b="14648"/>
          <a:stretch/>
        </p:blipFill>
        <p:spPr bwMode="auto">
          <a:xfrm>
            <a:off x="11218606" y="6243484"/>
            <a:ext cx="980339" cy="6237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168FF2-CEB8-42AA-890C-8FDFB3E5EAC8}"/>
              </a:ext>
            </a:extLst>
          </p:cNvPr>
          <p:cNvSpPr txBox="1"/>
          <p:nvPr/>
        </p:nvSpPr>
        <p:spPr>
          <a:xfrm>
            <a:off x="158544" y="179674"/>
            <a:ext cx="7866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Website design 3: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8E44A-B612-42AD-B4D7-A9C00EF22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23" b="4373"/>
          <a:stretch/>
        </p:blipFill>
        <p:spPr>
          <a:xfrm>
            <a:off x="294968" y="985882"/>
            <a:ext cx="11788877" cy="56924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45320C-364F-4642-9D4E-DD31F6304E86}"/>
              </a:ext>
            </a:extLst>
          </p:cNvPr>
          <p:cNvSpPr txBox="1"/>
          <p:nvPr/>
        </p:nvSpPr>
        <p:spPr>
          <a:xfrm>
            <a:off x="11936361" y="-78657"/>
            <a:ext cx="363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2203733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79E0D-C40C-4F27-8F79-20C6A10E44D7}"/>
              </a:ext>
            </a:extLst>
          </p:cNvPr>
          <p:cNvPicPr/>
          <p:nvPr/>
        </p:nvPicPr>
        <p:blipFill rotWithShape="1">
          <a:blip r:embed="rId2"/>
          <a:srcRect l="42901" t="32160" r="14654" b="14648"/>
          <a:stretch/>
        </p:blipFill>
        <p:spPr bwMode="auto">
          <a:xfrm>
            <a:off x="11218606" y="6243484"/>
            <a:ext cx="980339" cy="6237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168FF2-CEB8-42AA-890C-8FDFB3E5EAC8}"/>
              </a:ext>
            </a:extLst>
          </p:cNvPr>
          <p:cNvSpPr txBox="1"/>
          <p:nvPr/>
        </p:nvSpPr>
        <p:spPr>
          <a:xfrm>
            <a:off x="158544" y="179674"/>
            <a:ext cx="7866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Website design 4: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0EF70CB-B9E1-4E7F-BD10-2A150E3494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13" r="1693" b="4660"/>
          <a:stretch/>
        </p:blipFill>
        <p:spPr>
          <a:xfrm>
            <a:off x="304800" y="965675"/>
            <a:ext cx="11710219" cy="57126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E00669-3A7A-4F2E-9A6B-35E18A215BB3}"/>
              </a:ext>
            </a:extLst>
          </p:cNvPr>
          <p:cNvSpPr txBox="1"/>
          <p:nvPr/>
        </p:nvSpPr>
        <p:spPr>
          <a:xfrm>
            <a:off x="11936361" y="-78657"/>
            <a:ext cx="363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1840936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AD36A0DA-3379-45E5-854A-32B8DB5A6DA8}"/>
              </a:ext>
            </a:extLst>
          </p:cNvPr>
          <p:cNvSpPr txBox="1"/>
          <p:nvPr/>
        </p:nvSpPr>
        <p:spPr>
          <a:xfrm>
            <a:off x="2598759" y="2294676"/>
            <a:ext cx="7443787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26 years old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Ecuador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Accepted for a Big Data masters in Barcelona Technology School.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/>
              <a:t>1 month away from arriving in BCN</a:t>
            </a:r>
            <a:endParaRPr lang="en-US" sz="2800" dirty="0"/>
          </a:p>
          <a:p>
            <a:endParaRPr lang="en-US" sz="2800" b="1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9B1DBB-5C5F-4003-8D7B-9B7741B4F72E}"/>
              </a:ext>
            </a:extLst>
          </p:cNvPr>
          <p:cNvSpPr txBox="1"/>
          <p:nvPr/>
        </p:nvSpPr>
        <p:spPr>
          <a:xfrm>
            <a:off x="2598759" y="958496"/>
            <a:ext cx="7866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Felipe: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A7CEC5-9A20-40DE-9492-46AD4810721E}"/>
              </a:ext>
            </a:extLst>
          </p:cNvPr>
          <p:cNvSpPr txBox="1"/>
          <p:nvPr/>
        </p:nvSpPr>
        <p:spPr>
          <a:xfrm>
            <a:off x="11897032" y="-98322"/>
            <a:ext cx="294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488653-D5D5-4865-88C0-C32CBCE8F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44" t="33183" r="57364" b="26087"/>
          <a:stretch/>
        </p:blipFill>
        <p:spPr>
          <a:xfrm>
            <a:off x="8839570" y="1093735"/>
            <a:ext cx="2405953" cy="240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80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79E0D-C40C-4F27-8F79-20C6A10E44D7}"/>
              </a:ext>
            </a:extLst>
          </p:cNvPr>
          <p:cNvPicPr/>
          <p:nvPr/>
        </p:nvPicPr>
        <p:blipFill rotWithShape="1">
          <a:blip r:embed="rId2"/>
          <a:srcRect l="42901" t="32160" r="14654" b="14648"/>
          <a:stretch/>
        </p:blipFill>
        <p:spPr bwMode="auto">
          <a:xfrm>
            <a:off x="11218606" y="6243484"/>
            <a:ext cx="980339" cy="6237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168FF2-CEB8-42AA-890C-8FDFB3E5EAC8}"/>
              </a:ext>
            </a:extLst>
          </p:cNvPr>
          <p:cNvSpPr txBox="1"/>
          <p:nvPr/>
        </p:nvSpPr>
        <p:spPr>
          <a:xfrm>
            <a:off x="158544" y="179674"/>
            <a:ext cx="7866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Website design 5: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6CD694-2166-4C62-8067-FAD3B76BC119}"/>
              </a:ext>
            </a:extLst>
          </p:cNvPr>
          <p:cNvGrpSpPr/>
          <p:nvPr/>
        </p:nvGrpSpPr>
        <p:grpSpPr>
          <a:xfrm>
            <a:off x="228918" y="809990"/>
            <a:ext cx="11734164" cy="5868336"/>
            <a:chOff x="331554" y="629265"/>
            <a:chExt cx="11734164" cy="562109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AC69EBD-9D1A-4965-A1AF-9EB5622F32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899" r="888" b="4517"/>
            <a:stretch/>
          </p:blipFill>
          <p:spPr>
            <a:xfrm>
              <a:off x="331554" y="629265"/>
              <a:ext cx="11734164" cy="5621091"/>
            </a:xfrm>
            <a:prstGeom prst="rect">
              <a:avLst/>
            </a:prstGeom>
          </p:spPr>
        </p:pic>
        <p:pic>
          <p:nvPicPr>
            <p:cNvPr id="28" name="Picture 27" descr="A close up of a map&#10;&#10;Description automatically generated">
              <a:extLst>
                <a:ext uri="{FF2B5EF4-FFF2-40B4-BE49-F238E27FC236}">
                  <a16:creationId xmlns:a16="http://schemas.microsoft.com/office/drawing/2014/main" id="{99CFF3C6-FC0F-45C0-AA17-081434D21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902" y="1256539"/>
              <a:ext cx="3474098" cy="185988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331F865-A37A-4FE3-AC3F-C0AB39B84EFC}"/>
              </a:ext>
            </a:extLst>
          </p:cNvPr>
          <p:cNvSpPr txBox="1"/>
          <p:nvPr/>
        </p:nvSpPr>
        <p:spPr>
          <a:xfrm>
            <a:off x="11936361" y="-78657"/>
            <a:ext cx="363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4172671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79E0D-C40C-4F27-8F79-20C6A10E44D7}"/>
              </a:ext>
            </a:extLst>
          </p:cNvPr>
          <p:cNvPicPr/>
          <p:nvPr/>
        </p:nvPicPr>
        <p:blipFill rotWithShape="1">
          <a:blip r:embed="rId2"/>
          <a:srcRect l="42901" t="32160" r="14654" b="14648"/>
          <a:stretch/>
        </p:blipFill>
        <p:spPr bwMode="auto">
          <a:xfrm>
            <a:off x="11218606" y="6243484"/>
            <a:ext cx="980339" cy="6237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168FF2-CEB8-42AA-890C-8FDFB3E5EAC8}"/>
              </a:ext>
            </a:extLst>
          </p:cNvPr>
          <p:cNvSpPr txBox="1"/>
          <p:nvPr/>
        </p:nvSpPr>
        <p:spPr>
          <a:xfrm>
            <a:off x="1740352" y="531127"/>
            <a:ext cx="7866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/>
              <a:t>Future steps: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E722F-4128-4DA2-97D6-40CEB63C2306}"/>
              </a:ext>
            </a:extLst>
          </p:cNvPr>
          <p:cNvSpPr txBox="1"/>
          <p:nvPr/>
        </p:nvSpPr>
        <p:spPr>
          <a:xfrm>
            <a:off x="1922106" y="1228397"/>
            <a:ext cx="929650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Lifestyle</a:t>
            </a: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Neighborhood Statistics</a:t>
            </a: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Collaborative Filtering</a:t>
            </a: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Events Newsletters</a:t>
            </a: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Scaling the service to other cities and for other types of users</a:t>
            </a: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Developing the Mobile Application</a:t>
            </a: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Value generation for Get Settled and to companies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CC1E9D-2C15-437D-B9EA-E6F8591B3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0" t="13261" r="90374" b="82071"/>
          <a:stretch/>
        </p:blipFill>
        <p:spPr>
          <a:xfrm>
            <a:off x="10585543" y="611629"/>
            <a:ext cx="903957" cy="26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39901B-DBBD-4161-BC8D-FA4D9B40F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28" t="12269" r="82267" b="83287"/>
          <a:stretch/>
        </p:blipFill>
        <p:spPr>
          <a:xfrm>
            <a:off x="9318638" y="1070561"/>
            <a:ext cx="942657" cy="264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C981C0-AC23-4BA9-A1B5-DA6E8FD655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6" t="13527" r="84844" b="81088"/>
          <a:stretch/>
        </p:blipFill>
        <p:spPr>
          <a:xfrm>
            <a:off x="9280538" y="605591"/>
            <a:ext cx="1203745" cy="310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F9F3A4-6220-48DC-A747-5F56DBEA6B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26" t="15926" r="75908" b="80046"/>
          <a:stretch/>
        </p:blipFill>
        <p:spPr>
          <a:xfrm>
            <a:off x="10487038" y="1034219"/>
            <a:ext cx="1030116" cy="3038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A07B8F-F7F8-4CB8-8EDF-73671A8636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31" t="15770" r="91368" b="80420"/>
          <a:stretch/>
        </p:blipFill>
        <p:spPr>
          <a:xfrm>
            <a:off x="9788680" y="1500591"/>
            <a:ext cx="1213416" cy="3403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B10D20-8DC2-4D19-84BA-00E28D0652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7612" y="2848404"/>
            <a:ext cx="977900" cy="6146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21BAAC-1FCB-46C1-A18C-86EE42BF3D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5514" y="2139520"/>
            <a:ext cx="969997" cy="584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532D73-67E5-495A-8F86-BF26432218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3341" y="657167"/>
            <a:ext cx="844721" cy="558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C6DA9B-CD2C-45B0-8A6F-9AE7912B11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9528" y="1315458"/>
            <a:ext cx="861060" cy="6016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68D5C0-18D5-4BFB-B7FB-58965DAB1B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3805" y="657167"/>
            <a:ext cx="844721" cy="5588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659DFC-496B-4256-8CCB-14D6805A6A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68370" y="2139520"/>
            <a:ext cx="1028700" cy="5899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9E5EFF4-7AA2-4B38-9789-F3A4D80D8B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06470" y="2835985"/>
            <a:ext cx="990600" cy="5816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72ADFF1-2CA7-4C6B-83C3-0F1A72E52D00}"/>
              </a:ext>
            </a:extLst>
          </p:cNvPr>
          <p:cNvSpPr txBox="1"/>
          <p:nvPr/>
        </p:nvSpPr>
        <p:spPr>
          <a:xfrm>
            <a:off x="11897032" y="0"/>
            <a:ext cx="294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35732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79E0D-C40C-4F27-8F79-20C6A10E44D7}"/>
              </a:ext>
            </a:extLst>
          </p:cNvPr>
          <p:cNvPicPr/>
          <p:nvPr/>
        </p:nvPicPr>
        <p:blipFill rotWithShape="1">
          <a:blip r:embed="rId2"/>
          <a:srcRect l="42901" t="32160" r="14654" b="14648"/>
          <a:stretch/>
        </p:blipFill>
        <p:spPr bwMode="auto">
          <a:xfrm>
            <a:off x="11218606" y="6243484"/>
            <a:ext cx="980339" cy="6237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168FF2-CEB8-42AA-890C-8FDFB3E5EAC8}"/>
              </a:ext>
            </a:extLst>
          </p:cNvPr>
          <p:cNvSpPr txBox="1"/>
          <p:nvPr/>
        </p:nvSpPr>
        <p:spPr>
          <a:xfrm>
            <a:off x="1733052" y="369915"/>
            <a:ext cx="7866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Data Infrastructure future GS: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48041-FC07-4FFE-8381-D05BD07310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6814" y="1346432"/>
            <a:ext cx="11887200" cy="5428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00254-C11A-49E9-A5C9-7C867FB78383}"/>
              </a:ext>
            </a:extLst>
          </p:cNvPr>
          <p:cNvSpPr txBox="1"/>
          <p:nvPr/>
        </p:nvSpPr>
        <p:spPr>
          <a:xfrm>
            <a:off x="11912115" y="0"/>
            <a:ext cx="294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86656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79E0D-C40C-4F27-8F79-20C6A10E44D7}"/>
              </a:ext>
            </a:extLst>
          </p:cNvPr>
          <p:cNvPicPr/>
          <p:nvPr/>
        </p:nvPicPr>
        <p:blipFill rotWithShape="1">
          <a:blip r:embed="rId2"/>
          <a:srcRect l="42901" t="32160" r="14654" b="14648"/>
          <a:stretch/>
        </p:blipFill>
        <p:spPr bwMode="auto">
          <a:xfrm>
            <a:off x="11218606" y="6243484"/>
            <a:ext cx="980339" cy="6237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168FF2-CEB8-42AA-890C-8FDFB3E5EAC8}"/>
              </a:ext>
            </a:extLst>
          </p:cNvPr>
          <p:cNvSpPr txBox="1"/>
          <p:nvPr/>
        </p:nvSpPr>
        <p:spPr>
          <a:xfrm>
            <a:off x="1644561" y="384054"/>
            <a:ext cx="7866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Felipe tests the service: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5141FE-9B8C-4909-9311-93D2C951C747}"/>
              </a:ext>
            </a:extLst>
          </p:cNvPr>
          <p:cNvSpPr/>
          <p:nvPr/>
        </p:nvSpPr>
        <p:spPr>
          <a:xfrm>
            <a:off x="786921" y="1586348"/>
            <a:ext cx="4790927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https://github.com/snat07/GetSettled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729D17-5F40-4379-8450-946557779F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44" t="33183" r="57364" b="26087"/>
          <a:stretch/>
        </p:blipFill>
        <p:spPr>
          <a:xfrm>
            <a:off x="2401596" y="2600633"/>
            <a:ext cx="2461753" cy="2793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379942-CFFA-4F25-BB36-B3002F858B79}"/>
              </a:ext>
            </a:extLst>
          </p:cNvPr>
          <p:cNvSpPr txBox="1"/>
          <p:nvPr/>
        </p:nvSpPr>
        <p:spPr>
          <a:xfrm>
            <a:off x="11828457" y="0"/>
            <a:ext cx="553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48793E-D5EE-4493-BCAD-68121990D883}"/>
              </a:ext>
            </a:extLst>
          </p:cNvPr>
          <p:cNvSpPr txBox="1"/>
          <p:nvPr/>
        </p:nvSpPr>
        <p:spPr>
          <a:xfrm>
            <a:off x="5400295" y="1961900"/>
            <a:ext cx="65188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Input /  Preferences:</a:t>
            </a:r>
          </a:p>
          <a:p>
            <a:endParaRPr lang="en-US" sz="3200" b="1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/>
              <a:t>POI Inputs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POI address: 			</a:t>
            </a:r>
            <a:r>
              <a:rPr lang="en-US" b="1" dirty="0" err="1"/>
              <a:t>Almogavers</a:t>
            </a:r>
            <a:r>
              <a:rPr lang="en-US" b="1" dirty="0"/>
              <a:t> 119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Time to POI:				</a:t>
            </a:r>
            <a:r>
              <a:rPr lang="en-US" b="1" dirty="0"/>
              <a:t>10 minutes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/>
              <a:t>Price Inputs: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property type: 			</a:t>
            </a:r>
            <a:r>
              <a:rPr lang="en-US" b="1" dirty="0"/>
              <a:t>homes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Min price:				</a:t>
            </a:r>
            <a:r>
              <a:rPr lang="en-US" b="1" dirty="0"/>
              <a:t>€600.00</a:t>
            </a:r>
            <a:r>
              <a:rPr lang="en-US" dirty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Max price: 				</a:t>
            </a:r>
            <a:r>
              <a:rPr lang="en-US" b="1" dirty="0"/>
              <a:t>€1,300.00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u="sng" dirty="0"/>
              <a:t>Weights: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Distance weight: 			</a:t>
            </a:r>
            <a:r>
              <a:rPr lang="en-US" b="1" dirty="0"/>
              <a:t>5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Availability weight: 			</a:t>
            </a:r>
            <a:r>
              <a:rPr lang="en-US" b="1" dirty="0"/>
              <a:t>3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Security weight:	 			</a:t>
            </a:r>
            <a:r>
              <a:rPr lang="en-US" b="1" dirty="0"/>
              <a:t>1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937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79E0D-C40C-4F27-8F79-20C6A10E44D7}"/>
              </a:ext>
            </a:extLst>
          </p:cNvPr>
          <p:cNvPicPr/>
          <p:nvPr/>
        </p:nvPicPr>
        <p:blipFill rotWithShape="1">
          <a:blip r:embed="rId2"/>
          <a:srcRect l="42901" t="32160" r="14654" b="14648"/>
          <a:stretch/>
        </p:blipFill>
        <p:spPr bwMode="auto">
          <a:xfrm>
            <a:off x="11218606" y="6243484"/>
            <a:ext cx="980339" cy="6237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168FF2-CEB8-42AA-890C-8FDFB3E5EAC8}"/>
              </a:ext>
            </a:extLst>
          </p:cNvPr>
          <p:cNvSpPr txBox="1"/>
          <p:nvPr/>
        </p:nvSpPr>
        <p:spPr>
          <a:xfrm>
            <a:off x="1733052" y="561035"/>
            <a:ext cx="7866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/>
              <a:t>Felipe is happy: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5141FE-9B8C-4909-9311-93D2C951C747}"/>
              </a:ext>
            </a:extLst>
          </p:cNvPr>
          <p:cNvSpPr/>
          <p:nvPr/>
        </p:nvSpPr>
        <p:spPr>
          <a:xfrm>
            <a:off x="2244960" y="1981591"/>
            <a:ext cx="4790927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u="sng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https://github.com/snat07/GetSettled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87E854-0EAB-45BC-8FCF-5E932ACD1F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44" t="33183" r="57364" b="26087"/>
          <a:stretch/>
        </p:blipFill>
        <p:spPr>
          <a:xfrm>
            <a:off x="4713872" y="2831861"/>
            <a:ext cx="2797974" cy="279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34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B9B1DBB-5C5F-4003-8D7B-9B7741B4F72E}"/>
              </a:ext>
            </a:extLst>
          </p:cNvPr>
          <p:cNvSpPr txBox="1"/>
          <p:nvPr/>
        </p:nvSpPr>
        <p:spPr>
          <a:xfrm>
            <a:off x="2162713" y="454448"/>
            <a:ext cx="7866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Why is Felipe Worried?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21E02-B99B-4DE2-AAF8-07EA7B4A7B05}"/>
              </a:ext>
            </a:extLst>
          </p:cNvPr>
          <p:cNvSpPr txBox="1"/>
          <p:nvPr/>
        </p:nvSpPr>
        <p:spPr>
          <a:xfrm>
            <a:off x="2232558" y="1324804"/>
            <a:ext cx="874957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He will have to wait for a long time after arriving in Barcelona to get a flat.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Will have hard time establishing routine that will help him adapt faster to the new living style.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Will take a long time getting necessary living services.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And he doesn’t know enough about the neighborhoods in Barcelona to take a decision from home. </a:t>
            </a:r>
          </a:p>
          <a:p>
            <a:pPr lvl="0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94578-CADE-4947-B725-5C1EF039A516}"/>
              </a:ext>
            </a:extLst>
          </p:cNvPr>
          <p:cNvSpPr txBox="1"/>
          <p:nvPr/>
        </p:nvSpPr>
        <p:spPr>
          <a:xfrm>
            <a:off x="11897032" y="-98322"/>
            <a:ext cx="294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1897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AD36A0DA-3379-45E5-854A-32B8DB5A6DA8}"/>
              </a:ext>
            </a:extLst>
          </p:cNvPr>
          <p:cNvSpPr txBox="1"/>
          <p:nvPr/>
        </p:nvSpPr>
        <p:spPr>
          <a:xfrm>
            <a:off x="1922106" y="806997"/>
            <a:ext cx="92965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70% of the students used apps that connected them to flat owners.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60% of students were without a long-term lease when they arrived in Barcelona. 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80% began looking for a flat to live in, at least 1 month before arriving in Barcelona.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20% of students took more than 2 months to get a LT lease after arriving in Barcelona.</a:t>
            </a:r>
          </a:p>
          <a:p>
            <a:endParaRPr lang="en-US" sz="2800" b="1" u="sn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287165-2840-4DD5-9E44-AD0E96D9F886}"/>
              </a:ext>
            </a:extLst>
          </p:cNvPr>
          <p:cNvSpPr txBox="1"/>
          <p:nvPr/>
        </p:nvSpPr>
        <p:spPr>
          <a:xfrm>
            <a:off x="2162713" y="454448"/>
            <a:ext cx="7866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Felipe found that: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682EA-594B-4581-8DE5-F3EF326E17F3}"/>
              </a:ext>
            </a:extLst>
          </p:cNvPr>
          <p:cNvSpPr txBox="1"/>
          <p:nvPr/>
        </p:nvSpPr>
        <p:spPr>
          <a:xfrm>
            <a:off x="11897032" y="-98322"/>
            <a:ext cx="294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980854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E79341-EA33-4C2E-8FFF-826D1CC6FD97}"/>
              </a:ext>
            </a:extLst>
          </p:cNvPr>
          <p:cNvPicPr/>
          <p:nvPr/>
        </p:nvPicPr>
        <p:blipFill rotWithShape="1">
          <a:blip r:embed="rId2"/>
          <a:srcRect l="42901" t="32160" r="14654" b="14648"/>
          <a:stretch/>
        </p:blipFill>
        <p:spPr bwMode="auto">
          <a:xfrm>
            <a:off x="4044740" y="1028622"/>
            <a:ext cx="4333006" cy="356274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1E5C96-CC84-4456-9E4A-1460B1CDB205}"/>
              </a:ext>
            </a:extLst>
          </p:cNvPr>
          <p:cNvSpPr/>
          <p:nvPr/>
        </p:nvSpPr>
        <p:spPr>
          <a:xfrm>
            <a:off x="2298656" y="4974822"/>
            <a:ext cx="7825173" cy="126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connect students to the living space that best adapts to their way of life, enabling them to settle in faster in Barcelona.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D0473-3BDC-46A9-BAC0-EA917A84D227}"/>
              </a:ext>
            </a:extLst>
          </p:cNvPr>
          <p:cNvSpPr txBox="1"/>
          <p:nvPr/>
        </p:nvSpPr>
        <p:spPr>
          <a:xfrm>
            <a:off x="660485" y="121943"/>
            <a:ext cx="7866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Felipe also finds that: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8E541A-DCFF-437E-A3EA-4019ECC25CE7}"/>
              </a:ext>
            </a:extLst>
          </p:cNvPr>
          <p:cNvSpPr txBox="1"/>
          <p:nvPr/>
        </p:nvSpPr>
        <p:spPr>
          <a:xfrm>
            <a:off x="11897032" y="-98322"/>
            <a:ext cx="294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26696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79E0D-C40C-4F27-8F79-20C6A10E44D7}"/>
              </a:ext>
            </a:extLst>
          </p:cNvPr>
          <p:cNvPicPr/>
          <p:nvPr/>
        </p:nvPicPr>
        <p:blipFill rotWithShape="1">
          <a:blip r:embed="rId2"/>
          <a:srcRect l="42901" t="32160" r="14654" b="14648"/>
          <a:stretch/>
        </p:blipFill>
        <p:spPr bwMode="auto">
          <a:xfrm>
            <a:off x="11218606" y="6243484"/>
            <a:ext cx="980339" cy="6237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C06F221-77DB-47FE-A899-65C9E2D8B2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97" t="28000" r="72655" b="50279"/>
          <a:stretch/>
        </p:blipFill>
        <p:spPr>
          <a:xfrm>
            <a:off x="2213398" y="2098486"/>
            <a:ext cx="1455187" cy="178705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BF47E735-AC2D-4C4D-B22A-8CE746A5B5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00" t="27555" r="68839" b="49214"/>
          <a:stretch/>
        </p:blipFill>
        <p:spPr>
          <a:xfrm>
            <a:off x="5385073" y="1090752"/>
            <a:ext cx="1665624" cy="166124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C67EE59-237C-4977-8A09-E2274F3CA9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3" t="28148" r="71250" b="49926"/>
          <a:stretch/>
        </p:blipFill>
        <p:spPr>
          <a:xfrm>
            <a:off x="9691785" y="866195"/>
            <a:ext cx="1665624" cy="1885801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E38CAD02-9631-456B-A121-E800990C15F9}"/>
              </a:ext>
            </a:extLst>
          </p:cNvPr>
          <p:cNvSpPr txBox="1"/>
          <p:nvPr/>
        </p:nvSpPr>
        <p:spPr>
          <a:xfrm>
            <a:off x="1533618" y="4554092"/>
            <a:ext cx="28625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 Founder / CEO:</a:t>
            </a:r>
          </a:p>
          <a:p>
            <a:endParaRPr lang="en-US" dirty="0"/>
          </a:p>
          <a:p>
            <a:pPr algn="just"/>
            <a:r>
              <a:rPr lang="en-US" dirty="0"/>
              <a:t>Data science specialist, previous experience as a Database Analyst in Accenture.</a:t>
            </a:r>
          </a:p>
          <a:p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134A630-DF1F-4095-9DCC-03CD0C56D002}"/>
              </a:ext>
            </a:extLst>
          </p:cNvPr>
          <p:cNvSpPr txBox="1"/>
          <p:nvPr/>
        </p:nvSpPr>
        <p:spPr>
          <a:xfrm>
            <a:off x="5092932" y="3109166"/>
            <a:ext cx="3063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Co Founder / VP Engineering:</a:t>
            </a:r>
          </a:p>
          <a:p>
            <a:endParaRPr lang="en-US" dirty="0"/>
          </a:p>
          <a:p>
            <a:pPr algn="just"/>
            <a:r>
              <a:rPr lang="en-US" dirty="0"/>
              <a:t>IOs specialist and developer with experience working as Mobile Head for Hello Hart.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5E86E67-385C-48A8-A8B3-F86EE7E5C3F6}"/>
              </a:ext>
            </a:extLst>
          </p:cNvPr>
          <p:cNvSpPr txBox="1"/>
          <p:nvPr/>
        </p:nvSpPr>
        <p:spPr>
          <a:xfrm>
            <a:off x="8581054" y="3136850"/>
            <a:ext cx="36109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Co Founder / VP Sales &amp; Marketing:</a:t>
            </a:r>
          </a:p>
          <a:p>
            <a:endParaRPr lang="en-US" dirty="0"/>
          </a:p>
          <a:p>
            <a:pPr algn="just"/>
            <a:r>
              <a:rPr lang="en-US" dirty="0"/>
              <a:t>Financial and Business specialist, with experience as Senior Manager in Scotiabank. 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BDBC084-ACC1-4078-A7D5-7BFD5A8A5036}"/>
              </a:ext>
            </a:extLst>
          </p:cNvPr>
          <p:cNvSpPr txBox="1"/>
          <p:nvPr/>
        </p:nvSpPr>
        <p:spPr>
          <a:xfrm>
            <a:off x="1533618" y="272583"/>
            <a:ext cx="7866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Team: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511CAE-B787-4524-9C52-3E4BDE8CB0AC}"/>
              </a:ext>
            </a:extLst>
          </p:cNvPr>
          <p:cNvSpPr txBox="1"/>
          <p:nvPr/>
        </p:nvSpPr>
        <p:spPr>
          <a:xfrm>
            <a:off x="11897032" y="-98322"/>
            <a:ext cx="294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565677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79E0D-C40C-4F27-8F79-20C6A10E44D7}"/>
              </a:ext>
            </a:extLst>
          </p:cNvPr>
          <p:cNvPicPr/>
          <p:nvPr/>
        </p:nvPicPr>
        <p:blipFill rotWithShape="1">
          <a:blip r:embed="rId2"/>
          <a:srcRect l="42901" t="32160" r="14654" b="14648"/>
          <a:stretch/>
        </p:blipFill>
        <p:spPr bwMode="auto">
          <a:xfrm>
            <a:off x="11218606" y="6243484"/>
            <a:ext cx="980339" cy="6237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4E7B44-78E2-4FA4-9D37-621195DA139A}"/>
              </a:ext>
            </a:extLst>
          </p:cNvPr>
          <p:cNvSpPr txBox="1"/>
          <p:nvPr/>
        </p:nvSpPr>
        <p:spPr>
          <a:xfrm>
            <a:off x="1733052" y="561035"/>
            <a:ext cx="7866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The Solution: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B1458-9B4E-4CA5-AA24-07AC7ECF1766}"/>
              </a:ext>
            </a:extLst>
          </p:cNvPr>
          <p:cNvSpPr txBox="1"/>
          <p:nvPr/>
        </p:nvSpPr>
        <p:spPr>
          <a:xfrm>
            <a:off x="2067819" y="2066629"/>
            <a:ext cx="83638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We combine </a:t>
            </a:r>
            <a:r>
              <a:rPr lang="en-US" sz="2800" b="1" u="sng" dirty="0"/>
              <a:t>neighborhood rankings </a:t>
            </a:r>
            <a:r>
              <a:rPr lang="en-US" sz="2800" dirty="0"/>
              <a:t>with </a:t>
            </a:r>
            <a:r>
              <a:rPr lang="en-US" sz="2800" b="1" u="sng" dirty="0"/>
              <a:t>user preferences</a:t>
            </a:r>
            <a:r>
              <a:rPr lang="en-US" sz="2800" dirty="0"/>
              <a:t> to suggest users </a:t>
            </a:r>
            <a:r>
              <a:rPr lang="en-US" sz="2800" b="1" u="sng" dirty="0"/>
              <a:t>the best  fitted flats.  </a:t>
            </a:r>
          </a:p>
          <a:p>
            <a:pPr algn="just"/>
            <a:endParaRPr lang="en-US" sz="2800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08E0B1-E653-44F2-8179-23A576872365}"/>
              </a:ext>
            </a:extLst>
          </p:cNvPr>
          <p:cNvSpPr txBox="1"/>
          <p:nvPr/>
        </p:nvSpPr>
        <p:spPr>
          <a:xfrm>
            <a:off x="11897032" y="-98322"/>
            <a:ext cx="294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205394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79E0D-C40C-4F27-8F79-20C6A10E44D7}"/>
              </a:ext>
            </a:extLst>
          </p:cNvPr>
          <p:cNvPicPr/>
          <p:nvPr/>
        </p:nvPicPr>
        <p:blipFill rotWithShape="1">
          <a:blip r:embed="rId2"/>
          <a:srcRect l="42901" t="32160" r="14654" b="14648"/>
          <a:stretch/>
        </p:blipFill>
        <p:spPr bwMode="auto">
          <a:xfrm>
            <a:off x="11218606" y="6243484"/>
            <a:ext cx="980339" cy="6237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4E7B44-78E2-4FA4-9D37-621195DA139A}"/>
              </a:ext>
            </a:extLst>
          </p:cNvPr>
          <p:cNvSpPr txBox="1"/>
          <p:nvPr/>
        </p:nvSpPr>
        <p:spPr>
          <a:xfrm>
            <a:off x="1733052" y="561035"/>
            <a:ext cx="7866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Neighborhood Rankings: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BA6B7-3EF5-4AC8-90A7-4FF8D7F11593}"/>
              </a:ext>
            </a:extLst>
          </p:cNvPr>
          <p:cNvSpPr txBox="1"/>
          <p:nvPr/>
        </p:nvSpPr>
        <p:spPr>
          <a:xfrm>
            <a:off x="1586204" y="1058924"/>
            <a:ext cx="92965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Ranking of neighborhoods where you have more opportunities of finding a flat/room in your budget. (</a:t>
            </a:r>
            <a:r>
              <a:rPr lang="en-US" sz="2800" u="sng" dirty="0"/>
              <a:t>Price Ranking</a:t>
            </a:r>
            <a:r>
              <a:rPr lang="en-US" sz="2800" dirty="0"/>
              <a:t>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Ranking of neighborhoods that are within a certain commute time from a point of interest. (</a:t>
            </a:r>
            <a:r>
              <a:rPr lang="en-US" sz="2800" u="sng" dirty="0"/>
              <a:t>POI Ranking</a:t>
            </a:r>
            <a:r>
              <a:rPr lang="en-US" sz="2800" dirty="0"/>
              <a:t>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Ranking of neighborhoods that are safer in terms of incidents per habitants (</a:t>
            </a:r>
            <a:r>
              <a:rPr lang="en-US" sz="2800" u="sng" dirty="0"/>
              <a:t>Security Ranking</a:t>
            </a:r>
            <a:r>
              <a:rPr lang="en-US" sz="2800" dirty="0"/>
              <a:t>). </a:t>
            </a:r>
            <a:endParaRPr lang="en-US" sz="2800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3948AB-BA37-4F96-92DD-EA585AC265DA}"/>
              </a:ext>
            </a:extLst>
          </p:cNvPr>
          <p:cNvSpPr txBox="1"/>
          <p:nvPr/>
        </p:nvSpPr>
        <p:spPr>
          <a:xfrm>
            <a:off x="11936361" y="-78657"/>
            <a:ext cx="363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680335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79E0D-C40C-4F27-8F79-20C6A10E44D7}"/>
              </a:ext>
            </a:extLst>
          </p:cNvPr>
          <p:cNvPicPr/>
          <p:nvPr/>
        </p:nvPicPr>
        <p:blipFill rotWithShape="1">
          <a:blip r:embed="rId2"/>
          <a:srcRect l="42901" t="32160" r="14654" b="14648"/>
          <a:stretch/>
        </p:blipFill>
        <p:spPr bwMode="auto">
          <a:xfrm>
            <a:off x="11218606" y="6243484"/>
            <a:ext cx="980339" cy="6237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168FF2-CEB8-42AA-890C-8FDFB3E5EAC8}"/>
              </a:ext>
            </a:extLst>
          </p:cNvPr>
          <p:cNvSpPr txBox="1"/>
          <p:nvPr/>
        </p:nvSpPr>
        <p:spPr>
          <a:xfrm>
            <a:off x="1733052" y="561035"/>
            <a:ext cx="7866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Price Ranking: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E722F-4128-4DA2-97D6-40CEB63C2306}"/>
              </a:ext>
            </a:extLst>
          </p:cNvPr>
          <p:cNvSpPr txBox="1"/>
          <p:nvPr/>
        </p:nvSpPr>
        <p:spPr>
          <a:xfrm>
            <a:off x="1586204" y="1124238"/>
            <a:ext cx="9296500" cy="87100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Connection to an API from Idealista.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Data stored in internal database.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User’s inputs - </a:t>
            </a:r>
            <a:r>
              <a:rPr lang="en-US" sz="2800" i="1" dirty="0"/>
              <a:t>price range and type of accommodation</a:t>
            </a:r>
            <a:r>
              <a:rPr lang="en-US" sz="2800" dirty="0"/>
              <a:t>.</a:t>
            </a:r>
          </a:p>
          <a:p>
            <a:pPr algn="just"/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Count the houses per neighborhood.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Ranking based on house count per neighborhood that is within the price range. </a:t>
            </a:r>
          </a:p>
          <a:p>
            <a:pPr algn="just"/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9BFC4-A57B-4F1F-86E1-0717857AF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63" t="14711" r="72378" b="77563"/>
          <a:stretch/>
        </p:blipFill>
        <p:spPr>
          <a:xfrm>
            <a:off x="8914990" y="377478"/>
            <a:ext cx="2463800" cy="746760"/>
          </a:xfrm>
          <a:prstGeom prst="rect">
            <a:avLst/>
          </a:prstGeom>
          <a:ln>
            <a:solidFill>
              <a:schemeClr val="tx1"/>
            </a:solidFill>
            <a:prstDash val="solid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B609B0-6FBA-46F2-A58F-3D34E18AB041}"/>
              </a:ext>
            </a:extLst>
          </p:cNvPr>
          <p:cNvSpPr txBox="1"/>
          <p:nvPr/>
        </p:nvSpPr>
        <p:spPr>
          <a:xfrm>
            <a:off x="11775905" y="0"/>
            <a:ext cx="553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</a:t>
            </a:r>
          </a:p>
        </p:txBody>
      </p:sp>
    </p:spTree>
    <p:extLst>
      <p:ext uri="{BB962C8B-B14F-4D97-AF65-F5344CB8AC3E}">
        <p14:creationId xmlns:p14="http://schemas.microsoft.com/office/powerpoint/2010/main" val="373307658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766</TotalTime>
  <Words>590</Words>
  <Application>Microsoft Office PowerPoint</Application>
  <PresentationFormat>Widescreen</PresentationFormat>
  <Paragraphs>152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Coreas</dc:creator>
  <cp:lastModifiedBy>Francisco Coreas</cp:lastModifiedBy>
  <cp:revision>240</cp:revision>
  <dcterms:created xsi:type="dcterms:W3CDTF">2019-06-22T14:18:23Z</dcterms:created>
  <dcterms:modified xsi:type="dcterms:W3CDTF">2019-06-28T08:22:38Z</dcterms:modified>
</cp:coreProperties>
</file>